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0"/>
  </p:notesMasterIdLst>
  <p:sldIdLst>
    <p:sldId id="256" r:id="rId2"/>
    <p:sldId id="261" r:id="rId3"/>
    <p:sldId id="262" r:id="rId4"/>
    <p:sldId id="263" r:id="rId5"/>
    <p:sldId id="264" r:id="rId6"/>
    <p:sldId id="259" r:id="rId7"/>
    <p:sldId id="258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6A1E"/>
    <a:srgbClr val="2AA9E0"/>
    <a:srgbClr val="93C7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15" autoAdjust="0"/>
    <p:restoredTop sz="94660"/>
  </p:normalViewPr>
  <p:slideViewPr>
    <p:cSldViewPr snapToGrid="0">
      <p:cViewPr>
        <p:scale>
          <a:sx n="75" d="100"/>
          <a:sy n="75" d="100"/>
        </p:scale>
        <p:origin x="282" y="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282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FD6C02-9F4E-4556-8CA5-1F5615110614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1" csCatId="mainScheme" phldr="1"/>
      <dgm:spPr/>
    </dgm:pt>
    <dgm:pt modelId="{88CE7C22-5FC6-4B46-836F-75A45644E343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dirty="0" smtClean="0">
              <a:latin typeface="DJB Straight Up Now" panose="02000500000000000000" pitchFamily="2" charset="0"/>
            </a:rPr>
            <a:t>Administration </a:t>
          </a:r>
          <a:r>
            <a:rPr lang="en-US" dirty="0" smtClean="0">
              <a:latin typeface="DJB Straight Up Now" panose="02000500000000000000" pitchFamily="2" charset="0"/>
            </a:rPr>
            <a:t>Remote/onsite/Shared/Dedicated</a:t>
          </a:r>
          <a:endParaRPr lang="en-US" dirty="0">
            <a:latin typeface="DJB Straight Up Now" panose="02000500000000000000" pitchFamily="2" charset="0"/>
          </a:endParaRPr>
        </a:p>
      </dgm:t>
    </dgm:pt>
    <dgm:pt modelId="{83BAA042-3EE9-4CE7-8146-BAC830C1610A}" type="parTrans" cxnId="{0D12D9D1-6C12-48AD-98F5-FA2028BB3D62}">
      <dgm:prSet/>
      <dgm:spPr/>
      <dgm:t>
        <a:bodyPr/>
        <a:lstStyle/>
        <a:p>
          <a:endParaRPr lang="en-US"/>
        </a:p>
      </dgm:t>
    </dgm:pt>
    <dgm:pt modelId="{DA51FC5E-F7A9-428C-9547-63D2EE11E24C}" type="sibTrans" cxnId="{0D12D9D1-6C12-48AD-98F5-FA2028BB3D62}">
      <dgm:prSet/>
      <dgm:spPr/>
      <dgm:t>
        <a:bodyPr/>
        <a:lstStyle/>
        <a:p>
          <a:endParaRPr lang="en-US"/>
        </a:p>
      </dgm:t>
    </dgm:pt>
    <dgm:pt modelId="{CBD41DA2-6C58-4935-8DBE-0F08926F06FF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dirty="0" smtClean="0">
              <a:latin typeface="DJB Straight Up Now" panose="02000500000000000000" pitchFamily="2" charset="0"/>
            </a:rPr>
            <a:t>Database Implementation</a:t>
          </a:r>
          <a:endParaRPr lang="en-US" dirty="0">
            <a:latin typeface="DJB Straight Up Now" panose="02000500000000000000" pitchFamily="2" charset="0"/>
          </a:endParaRPr>
        </a:p>
      </dgm:t>
    </dgm:pt>
    <dgm:pt modelId="{6713723C-7AEB-46A6-ADBF-BAD618DE2546}" type="parTrans" cxnId="{2A688268-7E85-466C-B7DA-7E610EF17B43}">
      <dgm:prSet/>
      <dgm:spPr/>
      <dgm:t>
        <a:bodyPr/>
        <a:lstStyle/>
        <a:p>
          <a:endParaRPr lang="en-US"/>
        </a:p>
      </dgm:t>
    </dgm:pt>
    <dgm:pt modelId="{702EECE5-5F4A-4604-B98A-48B397AAC6AB}" type="sibTrans" cxnId="{2A688268-7E85-466C-B7DA-7E610EF17B43}">
      <dgm:prSet/>
      <dgm:spPr/>
      <dgm:t>
        <a:bodyPr/>
        <a:lstStyle/>
        <a:p>
          <a:endParaRPr lang="en-US"/>
        </a:p>
      </dgm:t>
    </dgm:pt>
    <dgm:pt modelId="{957A7F1B-88E5-477F-8CE8-BE958E900BC7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dirty="0" smtClean="0">
              <a:latin typeface="DJB Straight Up Now" panose="02000500000000000000" pitchFamily="2" charset="0"/>
            </a:rPr>
            <a:t>Database Migration and Upgrade</a:t>
          </a:r>
          <a:endParaRPr lang="en-US" dirty="0">
            <a:latin typeface="DJB Straight Up Now" panose="02000500000000000000" pitchFamily="2" charset="0"/>
          </a:endParaRPr>
        </a:p>
      </dgm:t>
    </dgm:pt>
    <dgm:pt modelId="{F3C3EEED-F5F7-4EAA-AC2C-ACE42D6B50EF}" type="parTrans" cxnId="{6D8860D9-9897-4A49-8783-420BBE11BC38}">
      <dgm:prSet/>
      <dgm:spPr/>
      <dgm:t>
        <a:bodyPr/>
        <a:lstStyle/>
        <a:p>
          <a:endParaRPr lang="en-US"/>
        </a:p>
      </dgm:t>
    </dgm:pt>
    <dgm:pt modelId="{20577BE1-EC7A-484F-96A0-A5CB1E64220E}" type="sibTrans" cxnId="{6D8860D9-9897-4A49-8783-420BBE11BC38}">
      <dgm:prSet/>
      <dgm:spPr/>
      <dgm:t>
        <a:bodyPr/>
        <a:lstStyle/>
        <a:p>
          <a:endParaRPr lang="en-US"/>
        </a:p>
      </dgm:t>
    </dgm:pt>
    <dgm:pt modelId="{FE80B617-49F5-4A89-9A65-18F5F58AA03E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dirty="0" smtClean="0">
              <a:latin typeface="DJB Straight Up Now" panose="02000500000000000000" pitchFamily="2" charset="0"/>
            </a:rPr>
            <a:t>Database Assessment and performance tuning</a:t>
          </a:r>
          <a:endParaRPr lang="en-US" dirty="0">
            <a:latin typeface="DJB Straight Up Now" panose="02000500000000000000" pitchFamily="2" charset="0"/>
          </a:endParaRPr>
        </a:p>
      </dgm:t>
    </dgm:pt>
    <dgm:pt modelId="{8B332A87-FC09-46B8-B620-51DB87C25C35}" type="parTrans" cxnId="{9A1597FC-2114-42F4-9AEA-8A943BDB5E0A}">
      <dgm:prSet/>
      <dgm:spPr/>
      <dgm:t>
        <a:bodyPr/>
        <a:lstStyle/>
        <a:p>
          <a:endParaRPr lang="en-US"/>
        </a:p>
      </dgm:t>
    </dgm:pt>
    <dgm:pt modelId="{2E619BD1-C9FE-421A-80E7-682100296242}" type="sibTrans" cxnId="{9A1597FC-2114-42F4-9AEA-8A943BDB5E0A}">
      <dgm:prSet/>
      <dgm:spPr/>
      <dgm:t>
        <a:bodyPr/>
        <a:lstStyle/>
        <a:p>
          <a:endParaRPr lang="en-US"/>
        </a:p>
      </dgm:t>
    </dgm:pt>
    <dgm:pt modelId="{D100020B-C0EE-4267-8BA2-1E015D6DB2F3}">
      <dgm:prSet phldrT="[Text]"/>
      <dgm:spPr/>
      <dgm:t>
        <a:bodyPr/>
        <a:lstStyle/>
        <a:p>
          <a:r>
            <a:rPr lang="en-US" kern="0" spc="0" baseline="0" dirty="0" smtClean="0">
              <a:latin typeface="DJB Straight Up Now" panose="02000500000000000000" pitchFamily="2" charset="0"/>
            </a:rPr>
            <a:t>Database Consolidation</a:t>
          </a:r>
          <a:endParaRPr lang="en-US" kern="0" spc="0" baseline="0" dirty="0">
            <a:latin typeface="DJB Straight Up Now" panose="02000500000000000000" pitchFamily="2" charset="0"/>
          </a:endParaRPr>
        </a:p>
      </dgm:t>
    </dgm:pt>
    <dgm:pt modelId="{E7F31FDA-4DF8-4B93-A42E-0C06692414DE}" type="parTrans" cxnId="{30CC2DF7-6AB2-41A1-91E4-A3139ACF9AB7}">
      <dgm:prSet/>
      <dgm:spPr/>
      <dgm:t>
        <a:bodyPr/>
        <a:lstStyle/>
        <a:p>
          <a:endParaRPr lang="en-US"/>
        </a:p>
      </dgm:t>
    </dgm:pt>
    <dgm:pt modelId="{A3B1EA86-B93C-475E-B5C8-6E5D53BCDAA1}" type="sibTrans" cxnId="{30CC2DF7-6AB2-41A1-91E4-A3139ACF9AB7}">
      <dgm:prSet/>
      <dgm:spPr/>
      <dgm:t>
        <a:bodyPr/>
        <a:lstStyle/>
        <a:p>
          <a:endParaRPr lang="en-US"/>
        </a:p>
      </dgm:t>
    </dgm:pt>
    <dgm:pt modelId="{7E7153FE-5A98-4AC1-B736-AE5ECFBBCC4E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kern="0" spc="0" baseline="0" dirty="0" smtClean="0">
              <a:latin typeface="DJB Straight Up Now" panose="02000500000000000000" pitchFamily="2" charset="0"/>
            </a:rPr>
            <a:t>Database Infrastructure and Oracle Engineered Systems</a:t>
          </a:r>
          <a:endParaRPr lang="en-US" kern="0" spc="0" baseline="0" dirty="0">
            <a:latin typeface="DJB Straight Up Now" panose="02000500000000000000" pitchFamily="2" charset="0"/>
          </a:endParaRPr>
        </a:p>
      </dgm:t>
    </dgm:pt>
    <dgm:pt modelId="{057F22CC-B85A-47D6-AE6F-A7CA7BB6747B}" type="parTrans" cxnId="{12A8FF26-CAF7-40B9-9095-B1BE7668CB01}">
      <dgm:prSet/>
      <dgm:spPr/>
      <dgm:t>
        <a:bodyPr/>
        <a:lstStyle/>
        <a:p>
          <a:endParaRPr lang="en-US"/>
        </a:p>
      </dgm:t>
    </dgm:pt>
    <dgm:pt modelId="{5F434CB6-0344-429A-A780-548E0E05EB57}" type="sibTrans" cxnId="{12A8FF26-CAF7-40B9-9095-B1BE7668CB01}">
      <dgm:prSet/>
      <dgm:spPr/>
      <dgm:t>
        <a:bodyPr/>
        <a:lstStyle/>
        <a:p>
          <a:endParaRPr lang="en-US"/>
        </a:p>
      </dgm:t>
    </dgm:pt>
    <dgm:pt modelId="{FB1BCAF0-4DA2-4DE4-B937-46EA68811BDC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kern="0" spc="0" baseline="0" dirty="0" smtClean="0">
              <a:latin typeface="DJB Straight Up Now" panose="02000500000000000000" pitchFamily="2" charset="0"/>
            </a:rPr>
            <a:t>Database Designing and development</a:t>
          </a:r>
          <a:endParaRPr lang="en-US" kern="0" spc="0" baseline="0" dirty="0">
            <a:latin typeface="DJB Straight Up Now" panose="02000500000000000000" pitchFamily="2" charset="0"/>
          </a:endParaRPr>
        </a:p>
      </dgm:t>
    </dgm:pt>
    <dgm:pt modelId="{A725B0FA-2BC7-4159-A699-591690642F65}" type="parTrans" cxnId="{104D3A18-5D75-40FE-8FEE-FEE9C2172C9E}">
      <dgm:prSet/>
      <dgm:spPr/>
      <dgm:t>
        <a:bodyPr/>
        <a:lstStyle/>
        <a:p>
          <a:endParaRPr lang="en-US"/>
        </a:p>
      </dgm:t>
    </dgm:pt>
    <dgm:pt modelId="{53C76DCC-3864-4147-9B72-8F9BC91C3E7C}" type="sibTrans" cxnId="{104D3A18-5D75-40FE-8FEE-FEE9C2172C9E}">
      <dgm:prSet/>
      <dgm:spPr/>
      <dgm:t>
        <a:bodyPr/>
        <a:lstStyle/>
        <a:p>
          <a:endParaRPr lang="en-US"/>
        </a:p>
      </dgm:t>
    </dgm:pt>
    <dgm:pt modelId="{3F52BB48-5027-4734-903D-D5ABD2F21439}">
      <dgm:prSet phldrT="[Text]"/>
      <dgm:spPr/>
      <dgm:t>
        <a:bodyPr/>
        <a:lstStyle/>
        <a:p>
          <a:endParaRPr lang="en-US"/>
        </a:p>
      </dgm:t>
    </dgm:pt>
    <dgm:pt modelId="{2E88051B-99A1-4984-9467-91FE0DFF5BF3}" type="sibTrans" cxnId="{68F67A7B-D6C1-4E66-92FF-19673CE2E64E}">
      <dgm:prSet/>
      <dgm:spPr/>
      <dgm:t>
        <a:bodyPr/>
        <a:lstStyle/>
        <a:p>
          <a:endParaRPr lang="en-US"/>
        </a:p>
      </dgm:t>
    </dgm:pt>
    <dgm:pt modelId="{01A9727E-F2DD-4061-8F0F-AB12E5798BE3}" type="parTrans" cxnId="{68F67A7B-D6C1-4E66-92FF-19673CE2E64E}">
      <dgm:prSet/>
      <dgm:spPr/>
      <dgm:t>
        <a:bodyPr/>
        <a:lstStyle/>
        <a:p>
          <a:endParaRPr lang="en-US"/>
        </a:p>
      </dgm:t>
    </dgm:pt>
    <dgm:pt modelId="{E56A5FBA-5819-4DFA-BB18-EBC651A00E60}" type="pres">
      <dgm:prSet presAssocID="{CAFD6C02-9F4E-4556-8CA5-1F5615110614}" presName="Name0" presStyleCnt="0">
        <dgm:presLayoutVars>
          <dgm:chMax val="7"/>
          <dgm:chPref val="7"/>
          <dgm:dir/>
        </dgm:presLayoutVars>
      </dgm:prSet>
      <dgm:spPr/>
    </dgm:pt>
    <dgm:pt modelId="{DF526741-A40A-408C-8B4F-88ABEAA360FF}" type="pres">
      <dgm:prSet presAssocID="{CAFD6C02-9F4E-4556-8CA5-1F5615110614}" presName="Name1" presStyleCnt="0"/>
      <dgm:spPr/>
    </dgm:pt>
    <dgm:pt modelId="{1729F4C1-5A06-47C3-A50C-AAA0EF83F37A}" type="pres">
      <dgm:prSet presAssocID="{CAFD6C02-9F4E-4556-8CA5-1F5615110614}" presName="cycle" presStyleCnt="0"/>
      <dgm:spPr/>
    </dgm:pt>
    <dgm:pt modelId="{FA990BA5-BF3C-4D42-9922-490D13719865}" type="pres">
      <dgm:prSet presAssocID="{CAFD6C02-9F4E-4556-8CA5-1F5615110614}" presName="srcNode" presStyleLbl="node1" presStyleIdx="0" presStyleCnt="7"/>
      <dgm:spPr/>
    </dgm:pt>
    <dgm:pt modelId="{5E5A7DB7-34B4-407C-B224-A9C618229EC2}" type="pres">
      <dgm:prSet presAssocID="{CAFD6C02-9F4E-4556-8CA5-1F5615110614}" presName="conn" presStyleLbl="parChTrans1D2" presStyleIdx="0" presStyleCnt="1"/>
      <dgm:spPr/>
      <dgm:t>
        <a:bodyPr/>
        <a:lstStyle/>
        <a:p>
          <a:endParaRPr lang="en-US"/>
        </a:p>
      </dgm:t>
    </dgm:pt>
    <dgm:pt modelId="{00FA2CE9-1D6A-43B4-8F6B-DA2EC8412405}" type="pres">
      <dgm:prSet presAssocID="{CAFD6C02-9F4E-4556-8CA5-1F5615110614}" presName="extraNode" presStyleLbl="node1" presStyleIdx="0" presStyleCnt="7"/>
      <dgm:spPr/>
    </dgm:pt>
    <dgm:pt modelId="{01E3D8C3-81A0-401E-8202-B5CBF5EC23D1}" type="pres">
      <dgm:prSet presAssocID="{CAFD6C02-9F4E-4556-8CA5-1F5615110614}" presName="dstNode" presStyleLbl="node1" presStyleIdx="0" presStyleCnt="7"/>
      <dgm:spPr/>
    </dgm:pt>
    <dgm:pt modelId="{099FD1E4-DF64-4314-B579-5704F35D2D6B}" type="pres">
      <dgm:prSet presAssocID="{88CE7C22-5FC6-4B46-836F-75A45644E343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7ED37F-4F62-47B3-B131-BE8A8DD0D65D}" type="pres">
      <dgm:prSet presAssocID="{88CE7C22-5FC6-4B46-836F-75A45644E343}" presName="accent_1" presStyleCnt="0"/>
      <dgm:spPr/>
    </dgm:pt>
    <dgm:pt modelId="{B5C2E6AC-2AC2-4585-9D1A-E55BCBB02797}" type="pres">
      <dgm:prSet presAssocID="{88CE7C22-5FC6-4B46-836F-75A45644E343}" presName="accentRepeatNode" presStyleLbl="solidFgAcc1" presStyleIdx="0" presStyleCnt="7"/>
      <dgm:spPr/>
    </dgm:pt>
    <dgm:pt modelId="{FC94B08B-8D7C-4C10-8B23-190BF11D8AAE}" type="pres">
      <dgm:prSet presAssocID="{CBD41DA2-6C58-4935-8DBE-0F08926F06FF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50A69D-8456-43B0-AD3D-E69720624419}" type="pres">
      <dgm:prSet presAssocID="{CBD41DA2-6C58-4935-8DBE-0F08926F06FF}" presName="accent_2" presStyleCnt="0"/>
      <dgm:spPr/>
    </dgm:pt>
    <dgm:pt modelId="{4F8FC02D-A17C-499C-99D6-EC4154AC8391}" type="pres">
      <dgm:prSet presAssocID="{CBD41DA2-6C58-4935-8DBE-0F08926F06FF}" presName="accentRepeatNode" presStyleLbl="solidFgAcc1" presStyleIdx="1" presStyleCnt="7"/>
      <dgm:spPr/>
    </dgm:pt>
    <dgm:pt modelId="{F7BFAC8C-E61D-4409-BE5C-F7B467B37F57}" type="pres">
      <dgm:prSet presAssocID="{957A7F1B-88E5-477F-8CE8-BE958E900BC7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1C6835-8D41-4B14-A54E-7BD600C0FCEA}" type="pres">
      <dgm:prSet presAssocID="{957A7F1B-88E5-477F-8CE8-BE958E900BC7}" presName="accent_3" presStyleCnt="0"/>
      <dgm:spPr/>
    </dgm:pt>
    <dgm:pt modelId="{49E81250-0C81-4CAC-AA12-446C405ADDB5}" type="pres">
      <dgm:prSet presAssocID="{957A7F1B-88E5-477F-8CE8-BE958E900BC7}" presName="accentRepeatNode" presStyleLbl="solidFgAcc1" presStyleIdx="2" presStyleCnt="7"/>
      <dgm:spPr/>
    </dgm:pt>
    <dgm:pt modelId="{BB8FE740-181A-4549-A291-FC66826FB07E}" type="pres">
      <dgm:prSet presAssocID="{FE80B617-49F5-4A89-9A65-18F5F58AA03E}" presName="text_4" presStyleLbl="node1" presStyleIdx="3" presStyleCnt="7" custLinFactNeighborY="-742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1622F7-0A00-4376-87B2-0D059209E297}" type="pres">
      <dgm:prSet presAssocID="{FE80B617-49F5-4A89-9A65-18F5F58AA03E}" presName="accent_4" presStyleCnt="0"/>
      <dgm:spPr/>
    </dgm:pt>
    <dgm:pt modelId="{7490571F-6D28-40A3-979A-3B2EFB74EC4D}" type="pres">
      <dgm:prSet presAssocID="{FE80B617-49F5-4A89-9A65-18F5F58AA03E}" presName="accentRepeatNode" presStyleLbl="solidFgAcc1" presStyleIdx="3" presStyleCnt="7"/>
      <dgm:spPr/>
    </dgm:pt>
    <dgm:pt modelId="{CAC7711F-687D-48B6-9EFE-A7F75CED2BC1}" type="pres">
      <dgm:prSet presAssocID="{D100020B-C0EE-4267-8BA2-1E015D6DB2F3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E00F7D-E218-494C-9A96-EEFBE1CCA98A}" type="pres">
      <dgm:prSet presAssocID="{D100020B-C0EE-4267-8BA2-1E015D6DB2F3}" presName="accent_5" presStyleCnt="0"/>
      <dgm:spPr/>
    </dgm:pt>
    <dgm:pt modelId="{92BB3F70-D83B-491F-8C96-885375E17C53}" type="pres">
      <dgm:prSet presAssocID="{D100020B-C0EE-4267-8BA2-1E015D6DB2F3}" presName="accentRepeatNode" presStyleLbl="solidFgAcc1" presStyleIdx="4" presStyleCnt="7"/>
      <dgm:spPr/>
    </dgm:pt>
    <dgm:pt modelId="{BF347DAD-CB3E-4185-B57C-E60917379D8F}" type="pres">
      <dgm:prSet presAssocID="{7E7153FE-5A98-4AC1-B736-AE5ECFBBCC4E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63E9B8-04A9-49D6-A2C4-29BB8CAFA8C9}" type="pres">
      <dgm:prSet presAssocID="{7E7153FE-5A98-4AC1-B736-AE5ECFBBCC4E}" presName="accent_6" presStyleCnt="0"/>
      <dgm:spPr/>
    </dgm:pt>
    <dgm:pt modelId="{ABFD839C-03E9-4273-9B90-03187EBE9B3B}" type="pres">
      <dgm:prSet presAssocID="{7E7153FE-5A98-4AC1-B736-AE5ECFBBCC4E}" presName="accentRepeatNode" presStyleLbl="solidFgAcc1" presStyleIdx="5" presStyleCnt="7"/>
      <dgm:spPr/>
    </dgm:pt>
    <dgm:pt modelId="{AD8D2DB7-DDA0-4FBF-BE16-27F41AFB6718}" type="pres">
      <dgm:prSet presAssocID="{FB1BCAF0-4DA2-4DE4-B937-46EA68811BDC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FB4ED2-1C9C-4A91-9B94-42D67FF4B0DD}" type="pres">
      <dgm:prSet presAssocID="{FB1BCAF0-4DA2-4DE4-B937-46EA68811BDC}" presName="accent_7" presStyleCnt="0"/>
      <dgm:spPr/>
    </dgm:pt>
    <dgm:pt modelId="{AE3169BE-EA66-4F88-9501-CA996DADD06B}" type="pres">
      <dgm:prSet presAssocID="{FB1BCAF0-4DA2-4DE4-B937-46EA68811BDC}" presName="accentRepeatNode" presStyleLbl="solidFgAcc1" presStyleIdx="6" presStyleCnt="7"/>
      <dgm:spPr/>
    </dgm:pt>
  </dgm:ptLst>
  <dgm:cxnLst>
    <dgm:cxn modelId="{024B538C-7BB2-487A-9B56-1DEA675B898E}" type="presOf" srcId="{FE80B617-49F5-4A89-9A65-18F5F58AA03E}" destId="{BB8FE740-181A-4549-A291-FC66826FB07E}" srcOrd="0" destOrd="0" presId="urn:microsoft.com/office/officeart/2008/layout/VerticalCurvedList"/>
    <dgm:cxn modelId="{100C6903-0368-4C12-8CFD-678E9E0FC26E}" type="presOf" srcId="{88CE7C22-5FC6-4B46-836F-75A45644E343}" destId="{099FD1E4-DF64-4314-B579-5704F35D2D6B}" srcOrd="0" destOrd="0" presId="urn:microsoft.com/office/officeart/2008/layout/VerticalCurvedList"/>
    <dgm:cxn modelId="{7FF3CFCD-B45F-43B2-A80E-A83A2D15470A}" type="presOf" srcId="{FB1BCAF0-4DA2-4DE4-B937-46EA68811BDC}" destId="{AD8D2DB7-DDA0-4FBF-BE16-27F41AFB6718}" srcOrd="0" destOrd="0" presId="urn:microsoft.com/office/officeart/2008/layout/VerticalCurvedList"/>
    <dgm:cxn modelId="{1CE9C5AD-AA8C-4074-867F-21AC242ED958}" type="presOf" srcId="{CAFD6C02-9F4E-4556-8CA5-1F5615110614}" destId="{E56A5FBA-5819-4DFA-BB18-EBC651A00E60}" srcOrd="0" destOrd="0" presId="urn:microsoft.com/office/officeart/2008/layout/VerticalCurvedList"/>
    <dgm:cxn modelId="{30CC2DF7-6AB2-41A1-91E4-A3139ACF9AB7}" srcId="{CAFD6C02-9F4E-4556-8CA5-1F5615110614}" destId="{D100020B-C0EE-4267-8BA2-1E015D6DB2F3}" srcOrd="4" destOrd="0" parTransId="{E7F31FDA-4DF8-4B93-A42E-0C06692414DE}" sibTransId="{A3B1EA86-B93C-475E-B5C8-6E5D53BCDAA1}"/>
    <dgm:cxn modelId="{9A1597FC-2114-42F4-9AEA-8A943BDB5E0A}" srcId="{CAFD6C02-9F4E-4556-8CA5-1F5615110614}" destId="{FE80B617-49F5-4A89-9A65-18F5F58AA03E}" srcOrd="3" destOrd="0" parTransId="{8B332A87-FC09-46B8-B620-51DB87C25C35}" sibTransId="{2E619BD1-C9FE-421A-80E7-682100296242}"/>
    <dgm:cxn modelId="{0D12D9D1-6C12-48AD-98F5-FA2028BB3D62}" srcId="{CAFD6C02-9F4E-4556-8CA5-1F5615110614}" destId="{88CE7C22-5FC6-4B46-836F-75A45644E343}" srcOrd="0" destOrd="0" parTransId="{83BAA042-3EE9-4CE7-8146-BAC830C1610A}" sibTransId="{DA51FC5E-F7A9-428C-9547-63D2EE11E24C}"/>
    <dgm:cxn modelId="{9B166D55-691B-40F8-91AC-94476F008C3B}" type="presOf" srcId="{DA51FC5E-F7A9-428C-9547-63D2EE11E24C}" destId="{5E5A7DB7-34B4-407C-B224-A9C618229EC2}" srcOrd="0" destOrd="0" presId="urn:microsoft.com/office/officeart/2008/layout/VerticalCurvedList"/>
    <dgm:cxn modelId="{12A8FF26-CAF7-40B9-9095-B1BE7668CB01}" srcId="{CAFD6C02-9F4E-4556-8CA5-1F5615110614}" destId="{7E7153FE-5A98-4AC1-B736-AE5ECFBBCC4E}" srcOrd="5" destOrd="0" parTransId="{057F22CC-B85A-47D6-AE6F-A7CA7BB6747B}" sibTransId="{5F434CB6-0344-429A-A780-548E0E05EB57}"/>
    <dgm:cxn modelId="{7681EF0D-079C-40A1-8A7B-C6CBFD4B9FBF}" type="presOf" srcId="{957A7F1B-88E5-477F-8CE8-BE958E900BC7}" destId="{F7BFAC8C-E61D-4409-BE5C-F7B467B37F57}" srcOrd="0" destOrd="0" presId="urn:microsoft.com/office/officeart/2008/layout/VerticalCurvedList"/>
    <dgm:cxn modelId="{104D3A18-5D75-40FE-8FEE-FEE9C2172C9E}" srcId="{CAFD6C02-9F4E-4556-8CA5-1F5615110614}" destId="{FB1BCAF0-4DA2-4DE4-B937-46EA68811BDC}" srcOrd="6" destOrd="0" parTransId="{A725B0FA-2BC7-4159-A699-591690642F65}" sibTransId="{53C76DCC-3864-4147-9B72-8F9BC91C3E7C}"/>
    <dgm:cxn modelId="{79D546B8-B213-4D9F-BE7C-6842B931F1E7}" type="presOf" srcId="{7E7153FE-5A98-4AC1-B736-AE5ECFBBCC4E}" destId="{BF347DAD-CB3E-4185-B57C-E60917379D8F}" srcOrd="0" destOrd="0" presId="urn:microsoft.com/office/officeart/2008/layout/VerticalCurvedList"/>
    <dgm:cxn modelId="{2A688268-7E85-466C-B7DA-7E610EF17B43}" srcId="{CAFD6C02-9F4E-4556-8CA5-1F5615110614}" destId="{CBD41DA2-6C58-4935-8DBE-0F08926F06FF}" srcOrd="1" destOrd="0" parTransId="{6713723C-7AEB-46A6-ADBF-BAD618DE2546}" sibTransId="{702EECE5-5F4A-4604-B98A-48B397AAC6AB}"/>
    <dgm:cxn modelId="{4403EEDD-F3BE-42DB-97D6-A4A0BED8AB1B}" type="presOf" srcId="{CBD41DA2-6C58-4935-8DBE-0F08926F06FF}" destId="{FC94B08B-8D7C-4C10-8B23-190BF11D8AAE}" srcOrd="0" destOrd="0" presId="urn:microsoft.com/office/officeart/2008/layout/VerticalCurvedList"/>
    <dgm:cxn modelId="{9A6B4391-DA85-4645-AA11-1E9E72A98C38}" type="presOf" srcId="{D100020B-C0EE-4267-8BA2-1E015D6DB2F3}" destId="{CAC7711F-687D-48B6-9EFE-A7F75CED2BC1}" srcOrd="0" destOrd="0" presId="urn:microsoft.com/office/officeart/2008/layout/VerticalCurvedList"/>
    <dgm:cxn modelId="{68F67A7B-D6C1-4E66-92FF-19673CE2E64E}" srcId="{CAFD6C02-9F4E-4556-8CA5-1F5615110614}" destId="{3F52BB48-5027-4734-903D-D5ABD2F21439}" srcOrd="7" destOrd="0" parTransId="{01A9727E-F2DD-4061-8F0F-AB12E5798BE3}" sibTransId="{2E88051B-99A1-4984-9467-91FE0DFF5BF3}"/>
    <dgm:cxn modelId="{6D8860D9-9897-4A49-8783-420BBE11BC38}" srcId="{CAFD6C02-9F4E-4556-8CA5-1F5615110614}" destId="{957A7F1B-88E5-477F-8CE8-BE958E900BC7}" srcOrd="2" destOrd="0" parTransId="{F3C3EEED-F5F7-4EAA-AC2C-ACE42D6B50EF}" sibTransId="{20577BE1-EC7A-484F-96A0-A5CB1E64220E}"/>
    <dgm:cxn modelId="{4A95B8D5-9867-494F-B8AF-2BAE67F00424}" type="presParOf" srcId="{E56A5FBA-5819-4DFA-BB18-EBC651A00E60}" destId="{DF526741-A40A-408C-8B4F-88ABEAA360FF}" srcOrd="0" destOrd="0" presId="urn:microsoft.com/office/officeart/2008/layout/VerticalCurvedList"/>
    <dgm:cxn modelId="{F1FA369F-F588-45F5-A460-F6D3C80FCE69}" type="presParOf" srcId="{DF526741-A40A-408C-8B4F-88ABEAA360FF}" destId="{1729F4C1-5A06-47C3-A50C-AAA0EF83F37A}" srcOrd="0" destOrd="0" presId="urn:microsoft.com/office/officeart/2008/layout/VerticalCurvedList"/>
    <dgm:cxn modelId="{13CC1AA2-BFD3-4376-850F-FAB704BD1EF2}" type="presParOf" srcId="{1729F4C1-5A06-47C3-A50C-AAA0EF83F37A}" destId="{FA990BA5-BF3C-4D42-9922-490D13719865}" srcOrd="0" destOrd="0" presId="urn:microsoft.com/office/officeart/2008/layout/VerticalCurvedList"/>
    <dgm:cxn modelId="{B227348A-66D1-4FCE-8655-C0D2D2CC7965}" type="presParOf" srcId="{1729F4C1-5A06-47C3-A50C-AAA0EF83F37A}" destId="{5E5A7DB7-34B4-407C-B224-A9C618229EC2}" srcOrd="1" destOrd="0" presId="urn:microsoft.com/office/officeart/2008/layout/VerticalCurvedList"/>
    <dgm:cxn modelId="{B4FE2650-8F8B-469C-9D7B-E06648300881}" type="presParOf" srcId="{1729F4C1-5A06-47C3-A50C-AAA0EF83F37A}" destId="{00FA2CE9-1D6A-43B4-8F6B-DA2EC8412405}" srcOrd="2" destOrd="0" presId="urn:microsoft.com/office/officeart/2008/layout/VerticalCurvedList"/>
    <dgm:cxn modelId="{BBB008D0-B55C-475D-B5AF-D80572C6AAA6}" type="presParOf" srcId="{1729F4C1-5A06-47C3-A50C-AAA0EF83F37A}" destId="{01E3D8C3-81A0-401E-8202-B5CBF5EC23D1}" srcOrd="3" destOrd="0" presId="urn:microsoft.com/office/officeart/2008/layout/VerticalCurvedList"/>
    <dgm:cxn modelId="{8704DE47-EEC2-445C-8F43-7F236EAECBDC}" type="presParOf" srcId="{DF526741-A40A-408C-8B4F-88ABEAA360FF}" destId="{099FD1E4-DF64-4314-B579-5704F35D2D6B}" srcOrd="1" destOrd="0" presId="urn:microsoft.com/office/officeart/2008/layout/VerticalCurvedList"/>
    <dgm:cxn modelId="{A8776CBB-2AB5-4948-AE42-985F40209F58}" type="presParOf" srcId="{DF526741-A40A-408C-8B4F-88ABEAA360FF}" destId="{507ED37F-4F62-47B3-B131-BE8A8DD0D65D}" srcOrd="2" destOrd="0" presId="urn:microsoft.com/office/officeart/2008/layout/VerticalCurvedList"/>
    <dgm:cxn modelId="{0E930E88-AEA5-4765-A9CB-42D5E80B1E33}" type="presParOf" srcId="{507ED37F-4F62-47B3-B131-BE8A8DD0D65D}" destId="{B5C2E6AC-2AC2-4585-9D1A-E55BCBB02797}" srcOrd="0" destOrd="0" presId="urn:microsoft.com/office/officeart/2008/layout/VerticalCurvedList"/>
    <dgm:cxn modelId="{66A306E6-69B2-4199-9D77-B8C11D4B1583}" type="presParOf" srcId="{DF526741-A40A-408C-8B4F-88ABEAA360FF}" destId="{FC94B08B-8D7C-4C10-8B23-190BF11D8AAE}" srcOrd="3" destOrd="0" presId="urn:microsoft.com/office/officeart/2008/layout/VerticalCurvedList"/>
    <dgm:cxn modelId="{45C770DA-25BB-4019-A8ED-2064000F04CA}" type="presParOf" srcId="{DF526741-A40A-408C-8B4F-88ABEAA360FF}" destId="{A350A69D-8456-43B0-AD3D-E69720624419}" srcOrd="4" destOrd="0" presId="urn:microsoft.com/office/officeart/2008/layout/VerticalCurvedList"/>
    <dgm:cxn modelId="{E330A049-C24C-4BC9-9491-48EB9FE71BE5}" type="presParOf" srcId="{A350A69D-8456-43B0-AD3D-E69720624419}" destId="{4F8FC02D-A17C-499C-99D6-EC4154AC8391}" srcOrd="0" destOrd="0" presId="urn:microsoft.com/office/officeart/2008/layout/VerticalCurvedList"/>
    <dgm:cxn modelId="{694B5C87-0C13-4855-94CC-568BD3E7B151}" type="presParOf" srcId="{DF526741-A40A-408C-8B4F-88ABEAA360FF}" destId="{F7BFAC8C-E61D-4409-BE5C-F7B467B37F57}" srcOrd="5" destOrd="0" presId="urn:microsoft.com/office/officeart/2008/layout/VerticalCurvedList"/>
    <dgm:cxn modelId="{E0315DF1-DE28-437F-A282-727910DF3F01}" type="presParOf" srcId="{DF526741-A40A-408C-8B4F-88ABEAA360FF}" destId="{B21C6835-8D41-4B14-A54E-7BD600C0FCEA}" srcOrd="6" destOrd="0" presId="urn:microsoft.com/office/officeart/2008/layout/VerticalCurvedList"/>
    <dgm:cxn modelId="{238BAEED-FB4F-4302-B905-542B4B3B4946}" type="presParOf" srcId="{B21C6835-8D41-4B14-A54E-7BD600C0FCEA}" destId="{49E81250-0C81-4CAC-AA12-446C405ADDB5}" srcOrd="0" destOrd="0" presId="urn:microsoft.com/office/officeart/2008/layout/VerticalCurvedList"/>
    <dgm:cxn modelId="{9D5A444D-F160-4CA4-BBA9-C294357E7253}" type="presParOf" srcId="{DF526741-A40A-408C-8B4F-88ABEAA360FF}" destId="{BB8FE740-181A-4549-A291-FC66826FB07E}" srcOrd="7" destOrd="0" presId="urn:microsoft.com/office/officeart/2008/layout/VerticalCurvedList"/>
    <dgm:cxn modelId="{746BEBD2-D2B0-4BB7-9048-FF24260167C8}" type="presParOf" srcId="{DF526741-A40A-408C-8B4F-88ABEAA360FF}" destId="{D91622F7-0A00-4376-87B2-0D059209E297}" srcOrd="8" destOrd="0" presId="urn:microsoft.com/office/officeart/2008/layout/VerticalCurvedList"/>
    <dgm:cxn modelId="{8CB75528-00B9-4385-9732-EFA43E3553D7}" type="presParOf" srcId="{D91622F7-0A00-4376-87B2-0D059209E297}" destId="{7490571F-6D28-40A3-979A-3B2EFB74EC4D}" srcOrd="0" destOrd="0" presId="urn:microsoft.com/office/officeart/2008/layout/VerticalCurvedList"/>
    <dgm:cxn modelId="{112FAB96-52DB-442C-BE19-593B15E8582D}" type="presParOf" srcId="{DF526741-A40A-408C-8B4F-88ABEAA360FF}" destId="{CAC7711F-687D-48B6-9EFE-A7F75CED2BC1}" srcOrd="9" destOrd="0" presId="urn:microsoft.com/office/officeart/2008/layout/VerticalCurvedList"/>
    <dgm:cxn modelId="{4890B4E1-9425-45E4-BC82-6C73100A70F4}" type="presParOf" srcId="{DF526741-A40A-408C-8B4F-88ABEAA360FF}" destId="{6AE00F7D-E218-494C-9A96-EEFBE1CCA98A}" srcOrd="10" destOrd="0" presId="urn:microsoft.com/office/officeart/2008/layout/VerticalCurvedList"/>
    <dgm:cxn modelId="{9BCA050C-AAB3-4388-A470-DFE3C63D6DFC}" type="presParOf" srcId="{6AE00F7D-E218-494C-9A96-EEFBE1CCA98A}" destId="{92BB3F70-D83B-491F-8C96-885375E17C53}" srcOrd="0" destOrd="0" presId="urn:microsoft.com/office/officeart/2008/layout/VerticalCurvedList"/>
    <dgm:cxn modelId="{34E5BEAE-9554-4F9A-8702-3F1FD524B0F6}" type="presParOf" srcId="{DF526741-A40A-408C-8B4F-88ABEAA360FF}" destId="{BF347DAD-CB3E-4185-B57C-E60917379D8F}" srcOrd="11" destOrd="0" presId="urn:microsoft.com/office/officeart/2008/layout/VerticalCurvedList"/>
    <dgm:cxn modelId="{41DC8C89-A5EC-48CD-B175-0710D19B0369}" type="presParOf" srcId="{DF526741-A40A-408C-8B4F-88ABEAA360FF}" destId="{6363E9B8-04A9-49D6-A2C4-29BB8CAFA8C9}" srcOrd="12" destOrd="0" presId="urn:microsoft.com/office/officeart/2008/layout/VerticalCurvedList"/>
    <dgm:cxn modelId="{F2A76023-DE2A-4A3C-B3CF-8A5923C8F779}" type="presParOf" srcId="{6363E9B8-04A9-49D6-A2C4-29BB8CAFA8C9}" destId="{ABFD839C-03E9-4273-9B90-03187EBE9B3B}" srcOrd="0" destOrd="0" presId="urn:microsoft.com/office/officeart/2008/layout/VerticalCurvedList"/>
    <dgm:cxn modelId="{462D79CB-67A7-4394-AFFC-71C1C757F7B9}" type="presParOf" srcId="{DF526741-A40A-408C-8B4F-88ABEAA360FF}" destId="{AD8D2DB7-DDA0-4FBF-BE16-27F41AFB6718}" srcOrd="13" destOrd="0" presId="urn:microsoft.com/office/officeart/2008/layout/VerticalCurvedList"/>
    <dgm:cxn modelId="{CDD3BB54-A328-44A2-BF91-A35AF1EA1D2C}" type="presParOf" srcId="{DF526741-A40A-408C-8B4F-88ABEAA360FF}" destId="{27FB4ED2-1C9C-4A91-9B94-42D67FF4B0DD}" srcOrd="14" destOrd="0" presId="urn:microsoft.com/office/officeart/2008/layout/VerticalCurvedList"/>
    <dgm:cxn modelId="{17BA9239-36C1-4884-BA08-DB23231034CF}" type="presParOf" srcId="{27FB4ED2-1C9C-4A91-9B94-42D67FF4B0DD}" destId="{AE3169BE-EA66-4F88-9501-CA996DADD06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FE84F97-7936-4E29-BECC-6641D863F7D5}" type="doc">
      <dgm:prSet loTypeId="urn:microsoft.com/office/officeart/2008/layout/PictureStrips" loCatId="list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894EB10E-9BBE-452C-B753-A65AF298E593}">
      <dgm:prSet phldrT="[Text]" custT="1"/>
      <dgm:spPr/>
      <dgm:t>
        <a:bodyPr/>
        <a:lstStyle/>
        <a:p>
          <a:r>
            <a:rPr lang="en-US" sz="1600" b="1" dirty="0" smtClean="0"/>
            <a:t>Consulting</a:t>
          </a:r>
          <a:endParaRPr lang="en-US" sz="1600" b="1" dirty="0"/>
        </a:p>
      </dgm:t>
    </dgm:pt>
    <dgm:pt modelId="{B4C5F64B-DD40-49B0-A6CC-CFB9AE7153C7}" type="parTrans" cxnId="{3F76DC96-9B68-4E13-85C3-498015447A67}">
      <dgm:prSet/>
      <dgm:spPr/>
      <dgm:t>
        <a:bodyPr/>
        <a:lstStyle/>
        <a:p>
          <a:endParaRPr lang="en-US"/>
        </a:p>
      </dgm:t>
    </dgm:pt>
    <dgm:pt modelId="{04E7BC2A-689F-49BB-92E4-D89050CC6E14}" type="sibTrans" cxnId="{3F76DC96-9B68-4E13-85C3-498015447A67}">
      <dgm:prSet/>
      <dgm:spPr/>
      <dgm:t>
        <a:bodyPr/>
        <a:lstStyle/>
        <a:p>
          <a:endParaRPr lang="en-US"/>
        </a:p>
      </dgm:t>
    </dgm:pt>
    <dgm:pt modelId="{A4415059-E3D5-4950-BF7B-6F8DCD6DA4BD}">
      <dgm:prSet phldrT="[Text]" custT="1"/>
      <dgm:spPr/>
      <dgm:t>
        <a:bodyPr/>
        <a:lstStyle/>
        <a:p>
          <a:r>
            <a:rPr lang="en-US" sz="1600" b="1" dirty="0" smtClean="0"/>
            <a:t>Designing</a:t>
          </a:r>
          <a:endParaRPr lang="en-US" sz="1600" b="1" dirty="0"/>
        </a:p>
      </dgm:t>
    </dgm:pt>
    <dgm:pt modelId="{72D77F37-BC08-40D8-8F13-F69FBD383B1C}" type="parTrans" cxnId="{74157B18-8377-4777-84CF-EDD8E54C0E44}">
      <dgm:prSet/>
      <dgm:spPr/>
      <dgm:t>
        <a:bodyPr/>
        <a:lstStyle/>
        <a:p>
          <a:endParaRPr lang="en-US"/>
        </a:p>
      </dgm:t>
    </dgm:pt>
    <dgm:pt modelId="{82B1C303-0C47-426B-B364-497BB7E22A39}" type="sibTrans" cxnId="{74157B18-8377-4777-84CF-EDD8E54C0E44}">
      <dgm:prSet/>
      <dgm:spPr/>
      <dgm:t>
        <a:bodyPr/>
        <a:lstStyle/>
        <a:p>
          <a:endParaRPr lang="en-US"/>
        </a:p>
      </dgm:t>
    </dgm:pt>
    <dgm:pt modelId="{F72286A5-128D-4840-BAF8-9A5C37380C6B}">
      <dgm:prSet phldrT="[Text]" custT="1"/>
      <dgm:spPr/>
      <dgm:t>
        <a:bodyPr/>
        <a:lstStyle/>
        <a:p>
          <a:r>
            <a:rPr lang="en-US" sz="1600" b="1" dirty="0" smtClean="0"/>
            <a:t>Implementation</a:t>
          </a:r>
          <a:endParaRPr lang="en-US" sz="1600" b="1" dirty="0"/>
        </a:p>
      </dgm:t>
    </dgm:pt>
    <dgm:pt modelId="{9CFEB585-65E1-4C5F-93F3-700E62CBDADD}" type="parTrans" cxnId="{A670D7DA-20B8-4071-B20F-BB82F2F7D1C8}">
      <dgm:prSet/>
      <dgm:spPr/>
      <dgm:t>
        <a:bodyPr/>
        <a:lstStyle/>
        <a:p>
          <a:endParaRPr lang="en-US"/>
        </a:p>
      </dgm:t>
    </dgm:pt>
    <dgm:pt modelId="{D8F23D26-269F-45D5-9203-9D11668AA67D}" type="sibTrans" cxnId="{A670D7DA-20B8-4071-B20F-BB82F2F7D1C8}">
      <dgm:prSet/>
      <dgm:spPr/>
      <dgm:t>
        <a:bodyPr/>
        <a:lstStyle/>
        <a:p>
          <a:endParaRPr lang="en-US"/>
        </a:p>
      </dgm:t>
    </dgm:pt>
    <dgm:pt modelId="{A58CE0F2-D4D7-484E-85AC-2269B796B05B}">
      <dgm:prSet phldrT="[Text]" custT="1"/>
      <dgm:spPr/>
      <dgm:t>
        <a:bodyPr/>
        <a:lstStyle/>
        <a:p>
          <a:r>
            <a:rPr lang="en-US" sz="1600" b="1" dirty="0" smtClean="0"/>
            <a:t>Development</a:t>
          </a:r>
          <a:endParaRPr lang="en-US" sz="1600" b="1" dirty="0"/>
        </a:p>
      </dgm:t>
    </dgm:pt>
    <dgm:pt modelId="{CEC46F2D-5E57-4FB6-9722-DB232374F757}" type="parTrans" cxnId="{6D21A299-1801-412F-BE53-F19F4972583F}">
      <dgm:prSet/>
      <dgm:spPr/>
      <dgm:t>
        <a:bodyPr/>
        <a:lstStyle/>
        <a:p>
          <a:endParaRPr lang="en-US"/>
        </a:p>
      </dgm:t>
    </dgm:pt>
    <dgm:pt modelId="{4FAF0E01-97DA-4A51-B0AB-E59E94A86C40}" type="sibTrans" cxnId="{6D21A299-1801-412F-BE53-F19F4972583F}">
      <dgm:prSet/>
      <dgm:spPr/>
      <dgm:t>
        <a:bodyPr/>
        <a:lstStyle/>
        <a:p>
          <a:endParaRPr lang="en-US"/>
        </a:p>
      </dgm:t>
    </dgm:pt>
    <dgm:pt modelId="{DEAA7A1E-A768-4790-9F3A-1A05C1578DFF}">
      <dgm:prSet phldrT="[Text]" custT="1"/>
      <dgm:spPr/>
      <dgm:t>
        <a:bodyPr/>
        <a:lstStyle/>
        <a:p>
          <a:r>
            <a:rPr lang="en-US" sz="1600" b="1" dirty="0" smtClean="0"/>
            <a:t>Global</a:t>
          </a:r>
          <a:r>
            <a:rPr lang="en-US" sz="1300" dirty="0" smtClean="0"/>
            <a:t> </a:t>
          </a:r>
          <a:r>
            <a:rPr lang="en-US" sz="1600" b="1" dirty="0" smtClean="0"/>
            <a:t>Rollouts</a:t>
          </a:r>
          <a:endParaRPr lang="en-US" sz="1600" b="1" dirty="0"/>
        </a:p>
      </dgm:t>
    </dgm:pt>
    <dgm:pt modelId="{2F8EAA43-C495-449C-A727-387A3E471D5F}" type="parTrans" cxnId="{851B6B69-AB32-42F6-A091-B2FF22162D53}">
      <dgm:prSet/>
      <dgm:spPr/>
      <dgm:t>
        <a:bodyPr/>
        <a:lstStyle/>
        <a:p>
          <a:endParaRPr lang="en-US"/>
        </a:p>
      </dgm:t>
    </dgm:pt>
    <dgm:pt modelId="{0497AE4F-D045-475F-A43D-230E353F2F0A}" type="sibTrans" cxnId="{851B6B69-AB32-42F6-A091-B2FF22162D53}">
      <dgm:prSet/>
      <dgm:spPr/>
      <dgm:t>
        <a:bodyPr/>
        <a:lstStyle/>
        <a:p>
          <a:endParaRPr lang="en-US"/>
        </a:p>
      </dgm:t>
    </dgm:pt>
    <dgm:pt modelId="{D8EFB710-BDFC-47B9-AD9C-39C9736DFC6F}">
      <dgm:prSet phldrT="[Text]" custT="1"/>
      <dgm:spPr/>
      <dgm:t>
        <a:bodyPr/>
        <a:lstStyle/>
        <a:p>
          <a:r>
            <a:rPr lang="en-US" sz="1600" b="1" dirty="0" smtClean="0"/>
            <a:t>Remote and Onsite Technical Support</a:t>
          </a:r>
          <a:endParaRPr lang="en-US" sz="1600" b="1" dirty="0"/>
        </a:p>
      </dgm:t>
    </dgm:pt>
    <dgm:pt modelId="{072E664A-2DB4-48EE-A46C-21F662D15C55}" type="sibTrans" cxnId="{959669DF-24AC-42EA-AC3A-CCFCD1177BF6}">
      <dgm:prSet/>
      <dgm:spPr/>
      <dgm:t>
        <a:bodyPr/>
        <a:lstStyle/>
        <a:p>
          <a:endParaRPr lang="en-US"/>
        </a:p>
      </dgm:t>
    </dgm:pt>
    <dgm:pt modelId="{23A6B0B5-B600-4255-83F3-71E2C32DF255}" type="parTrans" cxnId="{959669DF-24AC-42EA-AC3A-CCFCD1177BF6}">
      <dgm:prSet/>
      <dgm:spPr/>
      <dgm:t>
        <a:bodyPr/>
        <a:lstStyle/>
        <a:p>
          <a:endParaRPr lang="en-US"/>
        </a:p>
      </dgm:t>
    </dgm:pt>
    <dgm:pt modelId="{E228966A-D95D-4EB5-A70A-9FB49DF679DF}" type="pres">
      <dgm:prSet presAssocID="{8FE84F97-7936-4E29-BECC-6641D863F7D5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A14B073-A7C8-4F58-AEEF-AF9F623415A5}" type="pres">
      <dgm:prSet presAssocID="{894EB10E-9BBE-452C-B753-A65AF298E593}" presName="composite" presStyleCnt="0"/>
      <dgm:spPr/>
    </dgm:pt>
    <dgm:pt modelId="{CD628D00-8E5D-4AA7-9584-F3539338A321}" type="pres">
      <dgm:prSet presAssocID="{894EB10E-9BBE-452C-B753-A65AF298E593}" presName="rect1" presStyleLbl="trAlignAcc1" presStyleIdx="0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313BE4-9400-4100-970E-AABC86430A75}" type="pres">
      <dgm:prSet presAssocID="{894EB10E-9BBE-452C-B753-A65AF298E593}" presName="rect2" presStyleLbl="fgImgPlace1" presStyleIdx="0" presStyleCnt="6" custScaleX="103827" custScaleY="104750" custLinFactX="-6346" custLinFactNeighborX="-100000" custLinFactNeighborY="-1099"/>
      <dgm:spPr>
        <a:solidFill>
          <a:srgbClr val="93C734"/>
        </a:solidFill>
      </dgm:spPr>
    </dgm:pt>
    <dgm:pt modelId="{EB1CE264-C6CF-4A45-95F2-A5A4E3F12DB6}" type="pres">
      <dgm:prSet presAssocID="{04E7BC2A-689F-49BB-92E4-D89050CC6E14}" presName="sibTrans" presStyleCnt="0"/>
      <dgm:spPr/>
    </dgm:pt>
    <dgm:pt modelId="{069E7057-435D-4C8F-8F83-FAC06C969442}" type="pres">
      <dgm:prSet presAssocID="{A4415059-E3D5-4950-BF7B-6F8DCD6DA4BD}" presName="composite" presStyleCnt="0"/>
      <dgm:spPr/>
    </dgm:pt>
    <dgm:pt modelId="{A8B0DA35-B758-4529-85AA-F3360958C7C5}" type="pres">
      <dgm:prSet presAssocID="{A4415059-E3D5-4950-BF7B-6F8DCD6DA4BD}" presName="rect1" presStyleLbl="trAlignAcc1" presStyleIdx="1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BF6F9-C16C-4325-850A-15EB4A15ACA6}" type="pres">
      <dgm:prSet presAssocID="{A4415059-E3D5-4950-BF7B-6F8DCD6DA4BD}" presName="rect2" presStyleLbl="fgImgPlace1" presStyleIdx="1" presStyleCnt="6" custLinFactX="-4736" custLinFactNeighborX="-100000"/>
      <dgm:spPr>
        <a:solidFill>
          <a:srgbClr val="93C734"/>
        </a:solidFill>
      </dgm:spPr>
    </dgm:pt>
    <dgm:pt modelId="{CD6F9A01-A0FB-4A6E-BAC6-3E84E135D0AF}" type="pres">
      <dgm:prSet presAssocID="{82B1C303-0C47-426B-B364-497BB7E22A39}" presName="sibTrans" presStyleCnt="0"/>
      <dgm:spPr/>
    </dgm:pt>
    <dgm:pt modelId="{E93E9BB6-3625-42D1-A111-71EF4CBA486F}" type="pres">
      <dgm:prSet presAssocID="{F72286A5-128D-4840-BAF8-9A5C37380C6B}" presName="composite" presStyleCnt="0"/>
      <dgm:spPr/>
    </dgm:pt>
    <dgm:pt modelId="{7591F30B-1BA6-4CA8-B947-13951A5BEEE4}" type="pres">
      <dgm:prSet presAssocID="{F72286A5-128D-4840-BAF8-9A5C37380C6B}" presName="rect1" presStyleLbl="trAlignAcc1" presStyleIdx="2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896C4A-925A-4756-848E-F6848042EDC5}" type="pres">
      <dgm:prSet presAssocID="{F72286A5-128D-4840-BAF8-9A5C37380C6B}" presName="rect2" presStyleLbl="fgImgPlace1" presStyleIdx="2" presStyleCnt="6" custLinFactX="-4736" custLinFactNeighborX="-100000" custLinFactNeighborY="1153"/>
      <dgm:spPr>
        <a:solidFill>
          <a:srgbClr val="93C734"/>
        </a:solidFill>
      </dgm:spPr>
    </dgm:pt>
    <dgm:pt modelId="{5EE3562B-5FF0-4A74-8257-059CC3D1020A}" type="pres">
      <dgm:prSet presAssocID="{D8F23D26-269F-45D5-9203-9D11668AA67D}" presName="sibTrans" presStyleCnt="0"/>
      <dgm:spPr/>
    </dgm:pt>
    <dgm:pt modelId="{FA5821A4-8F51-4E6D-ACE3-7D048C39C520}" type="pres">
      <dgm:prSet presAssocID="{DEAA7A1E-A768-4790-9F3A-1A05C1578DFF}" presName="composite" presStyleCnt="0"/>
      <dgm:spPr/>
    </dgm:pt>
    <dgm:pt modelId="{3745FEC9-B461-4703-B6EE-E18B10F30AFA}" type="pres">
      <dgm:prSet presAssocID="{DEAA7A1E-A768-4790-9F3A-1A05C1578DFF}" presName="rect1" presStyleLbl="trAlignAcc1" presStyleIdx="3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F69D81-CDA7-477A-B761-5BDACB215724}" type="pres">
      <dgm:prSet presAssocID="{DEAA7A1E-A768-4790-9F3A-1A05C1578DFF}" presName="rect2" presStyleLbl="fgImgPlace1" presStyleIdx="3" presStyleCnt="6" custLinFactX="-4736" custLinFactNeighborX="-100000" custLinFactNeighborY="1153"/>
      <dgm:spPr>
        <a:solidFill>
          <a:srgbClr val="93C734"/>
        </a:solidFill>
      </dgm:spPr>
    </dgm:pt>
    <dgm:pt modelId="{9913B481-5378-4D55-93BD-F51DE0A99A21}" type="pres">
      <dgm:prSet presAssocID="{0497AE4F-D045-475F-A43D-230E353F2F0A}" presName="sibTrans" presStyleCnt="0"/>
      <dgm:spPr/>
    </dgm:pt>
    <dgm:pt modelId="{6DB8C626-65F7-49A3-AEDA-E71F37ED004C}" type="pres">
      <dgm:prSet presAssocID="{D8EFB710-BDFC-47B9-AD9C-39C9736DFC6F}" presName="composite" presStyleCnt="0"/>
      <dgm:spPr/>
    </dgm:pt>
    <dgm:pt modelId="{D7D8D14F-E619-4CC7-88A8-A2AD4D50F001}" type="pres">
      <dgm:prSet presAssocID="{D8EFB710-BDFC-47B9-AD9C-39C9736DFC6F}" presName="rect1" presStyleLbl="trAlignAcc1" presStyleIdx="4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A5B10B-C285-4A14-8F97-0336132C64F8}" type="pres">
      <dgm:prSet presAssocID="{D8EFB710-BDFC-47B9-AD9C-39C9736DFC6F}" presName="rect2" presStyleLbl="fgImgPlace1" presStyleIdx="4" presStyleCnt="6" custLinFactX="-4736" custLinFactNeighborX="-100000" custLinFactNeighborY="1153"/>
      <dgm:spPr>
        <a:solidFill>
          <a:srgbClr val="93C734"/>
        </a:solidFill>
      </dgm:spPr>
    </dgm:pt>
    <dgm:pt modelId="{C52C760D-B629-4BBA-9874-D94A5DAF08FD}" type="pres">
      <dgm:prSet presAssocID="{072E664A-2DB4-48EE-A46C-21F662D15C55}" presName="sibTrans" presStyleCnt="0"/>
      <dgm:spPr/>
    </dgm:pt>
    <dgm:pt modelId="{89FD6E82-AE32-4697-92AB-8B7AC58F51FD}" type="pres">
      <dgm:prSet presAssocID="{A58CE0F2-D4D7-484E-85AC-2269B796B05B}" presName="composite" presStyleCnt="0"/>
      <dgm:spPr/>
    </dgm:pt>
    <dgm:pt modelId="{38BE4849-AA6C-49EC-9F8B-E630472D16C0}" type="pres">
      <dgm:prSet presAssocID="{A58CE0F2-D4D7-484E-85AC-2269B796B05B}" presName="rect1" presStyleLbl="trAlignAcc1" presStyleIdx="5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8711C9-53E4-461D-A92D-2852AF6E9351}" type="pres">
      <dgm:prSet presAssocID="{A58CE0F2-D4D7-484E-85AC-2269B796B05B}" presName="rect2" presStyleLbl="fgImgPlace1" presStyleIdx="5" presStyleCnt="6" custLinFactX="-4736" custLinFactNeighborX="-100000" custLinFactNeighborY="1153"/>
      <dgm:spPr>
        <a:solidFill>
          <a:srgbClr val="93C734"/>
        </a:solidFill>
      </dgm:spPr>
    </dgm:pt>
  </dgm:ptLst>
  <dgm:cxnLst>
    <dgm:cxn modelId="{53350E0C-C18D-4883-A879-DD45FB1C2E8F}" type="presOf" srcId="{F72286A5-128D-4840-BAF8-9A5C37380C6B}" destId="{7591F30B-1BA6-4CA8-B947-13951A5BEEE4}" srcOrd="0" destOrd="0" presId="urn:microsoft.com/office/officeart/2008/layout/PictureStrips"/>
    <dgm:cxn modelId="{74157B18-8377-4777-84CF-EDD8E54C0E44}" srcId="{8FE84F97-7936-4E29-BECC-6641D863F7D5}" destId="{A4415059-E3D5-4950-BF7B-6F8DCD6DA4BD}" srcOrd="1" destOrd="0" parTransId="{72D77F37-BC08-40D8-8F13-F69FBD383B1C}" sibTransId="{82B1C303-0C47-426B-B364-497BB7E22A39}"/>
    <dgm:cxn modelId="{851B6B69-AB32-42F6-A091-B2FF22162D53}" srcId="{8FE84F97-7936-4E29-BECC-6641D863F7D5}" destId="{DEAA7A1E-A768-4790-9F3A-1A05C1578DFF}" srcOrd="3" destOrd="0" parTransId="{2F8EAA43-C495-449C-A727-387A3E471D5F}" sibTransId="{0497AE4F-D045-475F-A43D-230E353F2F0A}"/>
    <dgm:cxn modelId="{851CB4CD-9041-4940-8286-5209813E1911}" type="presOf" srcId="{894EB10E-9BBE-452C-B753-A65AF298E593}" destId="{CD628D00-8E5D-4AA7-9584-F3539338A321}" srcOrd="0" destOrd="0" presId="urn:microsoft.com/office/officeart/2008/layout/PictureStrips"/>
    <dgm:cxn modelId="{E6FC2C49-3548-4D21-8618-817C1311FD4A}" type="presOf" srcId="{D8EFB710-BDFC-47B9-AD9C-39C9736DFC6F}" destId="{D7D8D14F-E619-4CC7-88A8-A2AD4D50F001}" srcOrd="0" destOrd="0" presId="urn:microsoft.com/office/officeart/2008/layout/PictureStrips"/>
    <dgm:cxn modelId="{C173B885-E84C-4048-A880-AE2A9DA6E9C1}" type="presOf" srcId="{8FE84F97-7936-4E29-BECC-6641D863F7D5}" destId="{E228966A-D95D-4EB5-A70A-9FB49DF679DF}" srcOrd="0" destOrd="0" presId="urn:microsoft.com/office/officeart/2008/layout/PictureStrips"/>
    <dgm:cxn modelId="{3F76DC96-9B68-4E13-85C3-498015447A67}" srcId="{8FE84F97-7936-4E29-BECC-6641D863F7D5}" destId="{894EB10E-9BBE-452C-B753-A65AF298E593}" srcOrd="0" destOrd="0" parTransId="{B4C5F64B-DD40-49B0-A6CC-CFB9AE7153C7}" sibTransId="{04E7BC2A-689F-49BB-92E4-D89050CC6E14}"/>
    <dgm:cxn modelId="{959669DF-24AC-42EA-AC3A-CCFCD1177BF6}" srcId="{8FE84F97-7936-4E29-BECC-6641D863F7D5}" destId="{D8EFB710-BDFC-47B9-AD9C-39C9736DFC6F}" srcOrd="4" destOrd="0" parTransId="{23A6B0B5-B600-4255-83F3-71E2C32DF255}" sibTransId="{072E664A-2DB4-48EE-A46C-21F662D15C55}"/>
    <dgm:cxn modelId="{97EF33FA-0D58-4A31-AD34-66E449545BB3}" type="presOf" srcId="{A4415059-E3D5-4950-BF7B-6F8DCD6DA4BD}" destId="{A8B0DA35-B758-4529-85AA-F3360958C7C5}" srcOrd="0" destOrd="0" presId="urn:microsoft.com/office/officeart/2008/layout/PictureStrips"/>
    <dgm:cxn modelId="{A670D7DA-20B8-4071-B20F-BB82F2F7D1C8}" srcId="{8FE84F97-7936-4E29-BECC-6641D863F7D5}" destId="{F72286A5-128D-4840-BAF8-9A5C37380C6B}" srcOrd="2" destOrd="0" parTransId="{9CFEB585-65E1-4C5F-93F3-700E62CBDADD}" sibTransId="{D8F23D26-269F-45D5-9203-9D11668AA67D}"/>
    <dgm:cxn modelId="{6D21A299-1801-412F-BE53-F19F4972583F}" srcId="{8FE84F97-7936-4E29-BECC-6641D863F7D5}" destId="{A58CE0F2-D4D7-484E-85AC-2269B796B05B}" srcOrd="5" destOrd="0" parTransId="{CEC46F2D-5E57-4FB6-9722-DB232374F757}" sibTransId="{4FAF0E01-97DA-4A51-B0AB-E59E94A86C40}"/>
    <dgm:cxn modelId="{563778E4-5C2A-4EC7-AFBD-F23E52F72232}" type="presOf" srcId="{A58CE0F2-D4D7-484E-85AC-2269B796B05B}" destId="{38BE4849-AA6C-49EC-9F8B-E630472D16C0}" srcOrd="0" destOrd="0" presId="urn:microsoft.com/office/officeart/2008/layout/PictureStrips"/>
    <dgm:cxn modelId="{223AF205-16F5-4973-9966-E916B1477CC6}" type="presOf" srcId="{DEAA7A1E-A768-4790-9F3A-1A05C1578DFF}" destId="{3745FEC9-B461-4703-B6EE-E18B10F30AFA}" srcOrd="0" destOrd="0" presId="urn:microsoft.com/office/officeart/2008/layout/PictureStrips"/>
    <dgm:cxn modelId="{F7D26C13-5883-463D-A060-7530C243509A}" type="presParOf" srcId="{E228966A-D95D-4EB5-A70A-9FB49DF679DF}" destId="{BA14B073-A7C8-4F58-AEEF-AF9F623415A5}" srcOrd="0" destOrd="0" presId="urn:microsoft.com/office/officeart/2008/layout/PictureStrips"/>
    <dgm:cxn modelId="{B1627CBE-C35F-4F5F-A24F-C48C89BE0DC6}" type="presParOf" srcId="{BA14B073-A7C8-4F58-AEEF-AF9F623415A5}" destId="{CD628D00-8E5D-4AA7-9584-F3539338A321}" srcOrd="0" destOrd="0" presId="urn:microsoft.com/office/officeart/2008/layout/PictureStrips"/>
    <dgm:cxn modelId="{163EBCDF-0505-45BE-8224-91F9D6E9ABA7}" type="presParOf" srcId="{BA14B073-A7C8-4F58-AEEF-AF9F623415A5}" destId="{63313BE4-9400-4100-970E-AABC86430A75}" srcOrd="1" destOrd="0" presId="urn:microsoft.com/office/officeart/2008/layout/PictureStrips"/>
    <dgm:cxn modelId="{8DAF26E1-401D-4E0A-AF48-0CA3AA0D03C6}" type="presParOf" srcId="{E228966A-D95D-4EB5-A70A-9FB49DF679DF}" destId="{EB1CE264-C6CF-4A45-95F2-A5A4E3F12DB6}" srcOrd="1" destOrd="0" presId="urn:microsoft.com/office/officeart/2008/layout/PictureStrips"/>
    <dgm:cxn modelId="{312FA08C-1122-4085-A681-5126B338315A}" type="presParOf" srcId="{E228966A-D95D-4EB5-A70A-9FB49DF679DF}" destId="{069E7057-435D-4C8F-8F83-FAC06C969442}" srcOrd="2" destOrd="0" presId="urn:microsoft.com/office/officeart/2008/layout/PictureStrips"/>
    <dgm:cxn modelId="{17D3221A-3467-4165-A1BF-C5CEAF0A6AD3}" type="presParOf" srcId="{069E7057-435D-4C8F-8F83-FAC06C969442}" destId="{A8B0DA35-B758-4529-85AA-F3360958C7C5}" srcOrd="0" destOrd="0" presId="urn:microsoft.com/office/officeart/2008/layout/PictureStrips"/>
    <dgm:cxn modelId="{464D0FC7-08BA-4313-BB65-DFBCA4EDCD03}" type="presParOf" srcId="{069E7057-435D-4C8F-8F83-FAC06C969442}" destId="{EA4BF6F9-C16C-4325-850A-15EB4A15ACA6}" srcOrd="1" destOrd="0" presId="urn:microsoft.com/office/officeart/2008/layout/PictureStrips"/>
    <dgm:cxn modelId="{F5DC1538-D734-4D45-A625-FC9EAB342253}" type="presParOf" srcId="{E228966A-D95D-4EB5-A70A-9FB49DF679DF}" destId="{CD6F9A01-A0FB-4A6E-BAC6-3E84E135D0AF}" srcOrd="3" destOrd="0" presId="urn:microsoft.com/office/officeart/2008/layout/PictureStrips"/>
    <dgm:cxn modelId="{29DA23CD-118D-418D-A4A2-70D294A3952E}" type="presParOf" srcId="{E228966A-D95D-4EB5-A70A-9FB49DF679DF}" destId="{E93E9BB6-3625-42D1-A111-71EF4CBA486F}" srcOrd="4" destOrd="0" presId="urn:microsoft.com/office/officeart/2008/layout/PictureStrips"/>
    <dgm:cxn modelId="{0F80D270-DD33-43CD-90F2-0D2297DC4B40}" type="presParOf" srcId="{E93E9BB6-3625-42D1-A111-71EF4CBA486F}" destId="{7591F30B-1BA6-4CA8-B947-13951A5BEEE4}" srcOrd="0" destOrd="0" presId="urn:microsoft.com/office/officeart/2008/layout/PictureStrips"/>
    <dgm:cxn modelId="{C5818382-E41C-4029-B18A-C19F218F02BD}" type="presParOf" srcId="{E93E9BB6-3625-42D1-A111-71EF4CBA486F}" destId="{FE896C4A-925A-4756-848E-F6848042EDC5}" srcOrd="1" destOrd="0" presId="urn:microsoft.com/office/officeart/2008/layout/PictureStrips"/>
    <dgm:cxn modelId="{66ECAA53-ACC0-486A-AD2F-CD805447EB00}" type="presParOf" srcId="{E228966A-D95D-4EB5-A70A-9FB49DF679DF}" destId="{5EE3562B-5FF0-4A74-8257-059CC3D1020A}" srcOrd="5" destOrd="0" presId="urn:microsoft.com/office/officeart/2008/layout/PictureStrips"/>
    <dgm:cxn modelId="{32B076CF-31C5-4DB8-B574-35493F42CA23}" type="presParOf" srcId="{E228966A-D95D-4EB5-A70A-9FB49DF679DF}" destId="{FA5821A4-8F51-4E6D-ACE3-7D048C39C520}" srcOrd="6" destOrd="0" presId="urn:microsoft.com/office/officeart/2008/layout/PictureStrips"/>
    <dgm:cxn modelId="{ECC9C07E-5DF1-4D20-96B9-CB9B1B605688}" type="presParOf" srcId="{FA5821A4-8F51-4E6D-ACE3-7D048C39C520}" destId="{3745FEC9-B461-4703-B6EE-E18B10F30AFA}" srcOrd="0" destOrd="0" presId="urn:microsoft.com/office/officeart/2008/layout/PictureStrips"/>
    <dgm:cxn modelId="{F2AA038E-32B2-4B9E-A5AA-91451C1B81CB}" type="presParOf" srcId="{FA5821A4-8F51-4E6D-ACE3-7D048C39C520}" destId="{8EF69D81-CDA7-477A-B761-5BDACB215724}" srcOrd="1" destOrd="0" presId="urn:microsoft.com/office/officeart/2008/layout/PictureStrips"/>
    <dgm:cxn modelId="{904D1D01-61D7-4C4C-8B41-1A479BCA878C}" type="presParOf" srcId="{E228966A-D95D-4EB5-A70A-9FB49DF679DF}" destId="{9913B481-5378-4D55-93BD-F51DE0A99A21}" srcOrd="7" destOrd="0" presId="urn:microsoft.com/office/officeart/2008/layout/PictureStrips"/>
    <dgm:cxn modelId="{C2878B35-68AA-4A4D-ACE6-C80D56BD7ACD}" type="presParOf" srcId="{E228966A-D95D-4EB5-A70A-9FB49DF679DF}" destId="{6DB8C626-65F7-49A3-AEDA-E71F37ED004C}" srcOrd="8" destOrd="0" presId="urn:microsoft.com/office/officeart/2008/layout/PictureStrips"/>
    <dgm:cxn modelId="{74190014-0127-411E-9980-0BED8E2DA829}" type="presParOf" srcId="{6DB8C626-65F7-49A3-AEDA-E71F37ED004C}" destId="{D7D8D14F-E619-4CC7-88A8-A2AD4D50F001}" srcOrd="0" destOrd="0" presId="urn:microsoft.com/office/officeart/2008/layout/PictureStrips"/>
    <dgm:cxn modelId="{E40FF763-2BB9-4006-868F-1F536A44FA20}" type="presParOf" srcId="{6DB8C626-65F7-49A3-AEDA-E71F37ED004C}" destId="{7BA5B10B-C285-4A14-8F97-0336132C64F8}" srcOrd="1" destOrd="0" presId="urn:microsoft.com/office/officeart/2008/layout/PictureStrips"/>
    <dgm:cxn modelId="{7D349814-CFC3-47CD-92C0-A08EA71DA8DE}" type="presParOf" srcId="{E228966A-D95D-4EB5-A70A-9FB49DF679DF}" destId="{C52C760D-B629-4BBA-9874-D94A5DAF08FD}" srcOrd="9" destOrd="0" presId="urn:microsoft.com/office/officeart/2008/layout/PictureStrips"/>
    <dgm:cxn modelId="{652F94C8-5A35-496A-AE3B-7F1DCC108871}" type="presParOf" srcId="{E228966A-D95D-4EB5-A70A-9FB49DF679DF}" destId="{89FD6E82-AE32-4697-92AB-8B7AC58F51FD}" srcOrd="10" destOrd="0" presId="urn:microsoft.com/office/officeart/2008/layout/PictureStrips"/>
    <dgm:cxn modelId="{A7C25E75-651C-4669-B923-EC886B3CF29B}" type="presParOf" srcId="{89FD6E82-AE32-4697-92AB-8B7AC58F51FD}" destId="{38BE4849-AA6C-49EC-9F8B-E630472D16C0}" srcOrd="0" destOrd="0" presId="urn:microsoft.com/office/officeart/2008/layout/PictureStrips"/>
    <dgm:cxn modelId="{1F864F86-CABD-40C1-A69D-FE4E78CE9447}" type="presParOf" srcId="{89FD6E82-AE32-4697-92AB-8B7AC58F51FD}" destId="{EE8711C9-53E4-461D-A92D-2852AF6E9351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AFD6C02-9F4E-4556-8CA5-1F5615110614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1" csCatId="mainScheme" phldr="1"/>
      <dgm:spPr/>
    </dgm:pt>
    <dgm:pt modelId="{88CE7C22-5FC6-4B46-836F-75A45644E343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dirty="0" smtClean="0">
              <a:latin typeface="DJB Straight Up Now" panose="02000500000000000000" pitchFamily="2" charset="0"/>
            </a:rPr>
            <a:t>Customer Relationship Management</a:t>
          </a:r>
          <a:endParaRPr lang="en-US" dirty="0">
            <a:latin typeface="DJB Straight Up Now" panose="02000500000000000000" pitchFamily="2" charset="0"/>
          </a:endParaRPr>
        </a:p>
      </dgm:t>
    </dgm:pt>
    <dgm:pt modelId="{83BAA042-3EE9-4CE7-8146-BAC830C1610A}" type="parTrans" cxnId="{0D12D9D1-6C12-48AD-98F5-FA2028BB3D62}">
      <dgm:prSet/>
      <dgm:spPr/>
      <dgm:t>
        <a:bodyPr/>
        <a:lstStyle/>
        <a:p>
          <a:endParaRPr lang="en-US"/>
        </a:p>
      </dgm:t>
    </dgm:pt>
    <dgm:pt modelId="{DA51FC5E-F7A9-428C-9547-63D2EE11E24C}" type="sibTrans" cxnId="{0D12D9D1-6C12-48AD-98F5-FA2028BB3D62}">
      <dgm:prSet/>
      <dgm:spPr/>
      <dgm:t>
        <a:bodyPr/>
        <a:lstStyle/>
        <a:p>
          <a:endParaRPr lang="en-US"/>
        </a:p>
      </dgm:t>
    </dgm:pt>
    <dgm:pt modelId="{CBD41DA2-6C58-4935-8DBE-0F08926F06FF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dirty="0" smtClean="0">
              <a:latin typeface="DJB Straight Up Now" panose="02000500000000000000" pitchFamily="2" charset="0"/>
            </a:rPr>
            <a:t>Service</a:t>
          </a:r>
          <a:r>
            <a:rPr lang="en-US" dirty="0" smtClean="0"/>
            <a:t> </a:t>
          </a:r>
          <a:r>
            <a:rPr lang="en-US" dirty="0" smtClean="0">
              <a:latin typeface="DJB Straight Up Now" panose="02000500000000000000" pitchFamily="2" charset="0"/>
            </a:rPr>
            <a:t>Management</a:t>
          </a:r>
          <a:endParaRPr lang="en-US" dirty="0">
            <a:latin typeface="DJB Straight Up Now" panose="02000500000000000000" pitchFamily="2" charset="0"/>
          </a:endParaRPr>
        </a:p>
      </dgm:t>
    </dgm:pt>
    <dgm:pt modelId="{6713723C-7AEB-46A6-ADBF-BAD618DE2546}" type="parTrans" cxnId="{2A688268-7E85-466C-B7DA-7E610EF17B43}">
      <dgm:prSet/>
      <dgm:spPr/>
      <dgm:t>
        <a:bodyPr/>
        <a:lstStyle/>
        <a:p>
          <a:endParaRPr lang="en-US"/>
        </a:p>
      </dgm:t>
    </dgm:pt>
    <dgm:pt modelId="{702EECE5-5F4A-4604-B98A-48B397AAC6AB}" type="sibTrans" cxnId="{2A688268-7E85-466C-B7DA-7E610EF17B43}">
      <dgm:prSet/>
      <dgm:spPr/>
      <dgm:t>
        <a:bodyPr/>
        <a:lstStyle/>
        <a:p>
          <a:endParaRPr lang="en-US"/>
        </a:p>
      </dgm:t>
    </dgm:pt>
    <dgm:pt modelId="{957A7F1B-88E5-477F-8CE8-BE958E900BC7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dirty="0" smtClean="0">
              <a:latin typeface="DJB Straight Up Now" panose="02000500000000000000" pitchFamily="2" charset="0"/>
            </a:rPr>
            <a:t>Financial</a:t>
          </a:r>
          <a:r>
            <a:rPr lang="en-US" dirty="0" smtClean="0"/>
            <a:t> </a:t>
          </a:r>
          <a:r>
            <a:rPr lang="en-US" dirty="0" smtClean="0">
              <a:latin typeface="DJB Straight Up Now" panose="02000500000000000000" pitchFamily="2" charset="0"/>
            </a:rPr>
            <a:t>Management</a:t>
          </a:r>
          <a:endParaRPr lang="en-US" dirty="0">
            <a:latin typeface="DJB Straight Up Now" panose="02000500000000000000" pitchFamily="2" charset="0"/>
          </a:endParaRPr>
        </a:p>
      </dgm:t>
    </dgm:pt>
    <dgm:pt modelId="{F3C3EEED-F5F7-4EAA-AC2C-ACE42D6B50EF}" type="parTrans" cxnId="{6D8860D9-9897-4A49-8783-420BBE11BC38}">
      <dgm:prSet/>
      <dgm:spPr/>
      <dgm:t>
        <a:bodyPr/>
        <a:lstStyle/>
        <a:p>
          <a:endParaRPr lang="en-US"/>
        </a:p>
      </dgm:t>
    </dgm:pt>
    <dgm:pt modelId="{20577BE1-EC7A-484F-96A0-A5CB1E64220E}" type="sibTrans" cxnId="{6D8860D9-9897-4A49-8783-420BBE11BC38}">
      <dgm:prSet/>
      <dgm:spPr/>
      <dgm:t>
        <a:bodyPr/>
        <a:lstStyle/>
        <a:p>
          <a:endParaRPr lang="en-US"/>
        </a:p>
      </dgm:t>
    </dgm:pt>
    <dgm:pt modelId="{FE80B617-49F5-4A89-9A65-18F5F58AA03E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dirty="0" smtClean="0">
              <a:latin typeface="DJB Straight Up Now" panose="02000500000000000000" pitchFamily="2" charset="0"/>
            </a:rPr>
            <a:t>Human</a:t>
          </a:r>
          <a:r>
            <a:rPr lang="en-US" dirty="0" smtClean="0"/>
            <a:t> </a:t>
          </a:r>
          <a:r>
            <a:rPr lang="en-US" dirty="0" smtClean="0">
              <a:latin typeface="DJB Straight Up Now" panose="02000500000000000000" pitchFamily="2" charset="0"/>
            </a:rPr>
            <a:t>Capital</a:t>
          </a:r>
          <a:r>
            <a:rPr lang="en-US" dirty="0" smtClean="0"/>
            <a:t> </a:t>
          </a:r>
          <a:r>
            <a:rPr lang="en-US" dirty="0" smtClean="0">
              <a:latin typeface="DJB Straight Up Now" panose="02000500000000000000" pitchFamily="2" charset="0"/>
            </a:rPr>
            <a:t>Management</a:t>
          </a:r>
          <a:endParaRPr lang="en-US" dirty="0">
            <a:latin typeface="DJB Straight Up Now" panose="02000500000000000000" pitchFamily="2" charset="0"/>
          </a:endParaRPr>
        </a:p>
      </dgm:t>
    </dgm:pt>
    <dgm:pt modelId="{8B332A87-FC09-46B8-B620-51DB87C25C35}" type="parTrans" cxnId="{9A1597FC-2114-42F4-9AEA-8A943BDB5E0A}">
      <dgm:prSet/>
      <dgm:spPr/>
      <dgm:t>
        <a:bodyPr/>
        <a:lstStyle/>
        <a:p>
          <a:endParaRPr lang="en-US"/>
        </a:p>
      </dgm:t>
    </dgm:pt>
    <dgm:pt modelId="{2E619BD1-C9FE-421A-80E7-682100296242}" type="sibTrans" cxnId="{9A1597FC-2114-42F4-9AEA-8A943BDB5E0A}">
      <dgm:prSet/>
      <dgm:spPr/>
      <dgm:t>
        <a:bodyPr/>
        <a:lstStyle/>
        <a:p>
          <a:endParaRPr lang="en-US"/>
        </a:p>
      </dgm:t>
    </dgm:pt>
    <dgm:pt modelId="{D100020B-C0EE-4267-8BA2-1E015D6DB2F3}">
      <dgm:prSet phldrT="[Text]"/>
      <dgm:spPr/>
      <dgm:t>
        <a:bodyPr/>
        <a:lstStyle/>
        <a:p>
          <a:r>
            <a:rPr lang="en-US" kern="0" spc="0" baseline="0" dirty="0" smtClean="0">
              <a:latin typeface="DJB Straight Up Now" panose="02000500000000000000" pitchFamily="2" charset="0"/>
            </a:rPr>
            <a:t>Project</a:t>
          </a:r>
          <a:r>
            <a:rPr lang="en-US" kern="1200" dirty="0" smtClean="0"/>
            <a:t> </a:t>
          </a:r>
          <a:r>
            <a:rPr lang="en-US" kern="0" spc="0" baseline="0" dirty="0" smtClean="0">
              <a:latin typeface="DJB Straight Up Now" panose="02000500000000000000" pitchFamily="2" charset="0"/>
            </a:rPr>
            <a:t>Portfolio</a:t>
          </a:r>
          <a:r>
            <a:rPr lang="en-US" kern="1200" dirty="0" smtClean="0"/>
            <a:t> </a:t>
          </a:r>
          <a:r>
            <a:rPr lang="en-US" kern="0" spc="0" baseline="0" dirty="0" smtClean="0">
              <a:latin typeface="DJB Straight Up Now" panose="02000500000000000000" pitchFamily="2" charset="0"/>
            </a:rPr>
            <a:t>Management</a:t>
          </a:r>
          <a:endParaRPr lang="en-US" kern="0" spc="0" baseline="0" dirty="0">
            <a:latin typeface="DJB Straight Up Now" panose="02000500000000000000" pitchFamily="2" charset="0"/>
          </a:endParaRPr>
        </a:p>
      </dgm:t>
    </dgm:pt>
    <dgm:pt modelId="{E7F31FDA-4DF8-4B93-A42E-0C06692414DE}" type="parTrans" cxnId="{30CC2DF7-6AB2-41A1-91E4-A3139ACF9AB7}">
      <dgm:prSet/>
      <dgm:spPr/>
      <dgm:t>
        <a:bodyPr/>
        <a:lstStyle/>
        <a:p>
          <a:endParaRPr lang="en-US"/>
        </a:p>
      </dgm:t>
    </dgm:pt>
    <dgm:pt modelId="{A3B1EA86-B93C-475E-B5C8-6E5D53BCDAA1}" type="sibTrans" cxnId="{30CC2DF7-6AB2-41A1-91E4-A3139ACF9AB7}">
      <dgm:prSet/>
      <dgm:spPr/>
      <dgm:t>
        <a:bodyPr/>
        <a:lstStyle/>
        <a:p>
          <a:endParaRPr lang="en-US"/>
        </a:p>
      </dgm:t>
    </dgm:pt>
    <dgm:pt modelId="{7E7153FE-5A98-4AC1-B736-AE5ECFBBCC4E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kern="0" spc="0" baseline="0" dirty="0" smtClean="0">
              <a:latin typeface="DJB Straight Up Now" panose="02000500000000000000" pitchFamily="2" charset="0"/>
            </a:rPr>
            <a:t>Advance</a:t>
          </a:r>
          <a:r>
            <a:rPr lang="en-US" kern="1200" dirty="0" smtClean="0"/>
            <a:t> </a:t>
          </a:r>
          <a:r>
            <a:rPr lang="en-US" kern="0" spc="0" baseline="0" dirty="0" smtClean="0">
              <a:latin typeface="DJB Straight Up Now" panose="02000500000000000000" pitchFamily="2" charset="0"/>
            </a:rPr>
            <a:t>Procurement</a:t>
          </a:r>
          <a:endParaRPr lang="en-US" kern="0" spc="0" baseline="0" dirty="0">
            <a:latin typeface="DJB Straight Up Now" panose="02000500000000000000" pitchFamily="2" charset="0"/>
          </a:endParaRPr>
        </a:p>
      </dgm:t>
    </dgm:pt>
    <dgm:pt modelId="{057F22CC-B85A-47D6-AE6F-A7CA7BB6747B}" type="parTrans" cxnId="{12A8FF26-CAF7-40B9-9095-B1BE7668CB01}">
      <dgm:prSet/>
      <dgm:spPr/>
      <dgm:t>
        <a:bodyPr/>
        <a:lstStyle/>
        <a:p>
          <a:endParaRPr lang="en-US"/>
        </a:p>
      </dgm:t>
    </dgm:pt>
    <dgm:pt modelId="{5F434CB6-0344-429A-A780-548E0E05EB57}" type="sibTrans" cxnId="{12A8FF26-CAF7-40B9-9095-B1BE7668CB01}">
      <dgm:prSet/>
      <dgm:spPr/>
      <dgm:t>
        <a:bodyPr/>
        <a:lstStyle/>
        <a:p>
          <a:endParaRPr lang="en-US"/>
        </a:p>
      </dgm:t>
    </dgm:pt>
    <dgm:pt modelId="{FB1BCAF0-4DA2-4DE4-B937-46EA68811BDC}">
      <dgm:prSet phldrT="[Text]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kern="0" spc="0" baseline="0" dirty="0" smtClean="0">
              <a:latin typeface="DJB Straight Up Now" panose="02000500000000000000" pitchFamily="2" charset="0"/>
            </a:rPr>
            <a:t>Supply</a:t>
          </a:r>
          <a:r>
            <a:rPr lang="en-US" kern="0" spc="0" baseline="0" dirty="0" smtClean="0"/>
            <a:t> </a:t>
          </a:r>
          <a:r>
            <a:rPr lang="en-US" kern="0" spc="0" baseline="0" dirty="0" smtClean="0">
              <a:latin typeface="DJB Straight Up Now" panose="02000500000000000000" pitchFamily="2" charset="0"/>
            </a:rPr>
            <a:t>Chain</a:t>
          </a:r>
          <a:r>
            <a:rPr lang="en-US" kern="0" spc="0" baseline="0" dirty="0" smtClean="0"/>
            <a:t> </a:t>
          </a:r>
          <a:r>
            <a:rPr lang="en-US" kern="0" spc="0" baseline="0" dirty="0" smtClean="0">
              <a:latin typeface="DJB Straight Up Now" panose="02000500000000000000" pitchFamily="2" charset="0"/>
            </a:rPr>
            <a:t>Management</a:t>
          </a:r>
          <a:endParaRPr lang="en-US" kern="0" spc="0" baseline="0" dirty="0">
            <a:latin typeface="DJB Straight Up Now" panose="02000500000000000000" pitchFamily="2" charset="0"/>
          </a:endParaRPr>
        </a:p>
      </dgm:t>
    </dgm:pt>
    <dgm:pt modelId="{A725B0FA-2BC7-4159-A699-591690642F65}" type="parTrans" cxnId="{104D3A18-5D75-40FE-8FEE-FEE9C2172C9E}">
      <dgm:prSet/>
      <dgm:spPr/>
      <dgm:t>
        <a:bodyPr/>
        <a:lstStyle/>
        <a:p>
          <a:endParaRPr lang="en-US"/>
        </a:p>
      </dgm:t>
    </dgm:pt>
    <dgm:pt modelId="{53C76DCC-3864-4147-9B72-8F9BC91C3E7C}" type="sibTrans" cxnId="{104D3A18-5D75-40FE-8FEE-FEE9C2172C9E}">
      <dgm:prSet/>
      <dgm:spPr/>
      <dgm:t>
        <a:bodyPr/>
        <a:lstStyle/>
        <a:p>
          <a:endParaRPr lang="en-US"/>
        </a:p>
      </dgm:t>
    </dgm:pt>
    <dgm:pt modelId="{3F52BB48-5027-4734-903D-D5ABD2F21439}">
      <dgm:prSet phldrT="[Text]"/>
      <dgm:spPr/>
      <dgm:t>
        <a:bodyPr/>
        <a:lstStyle/>
        <a:p>
          <a:endParaRPr lang="en-US" dirty="0"/>
        </a:p>
      </dgm:t>
    </dgm:pt>
    <dgm:pt modelId="{2E88051B-99A1-4984-9467-91FE0DFF5BF3}" type="sibTrans" cxnId="{68F67A7B-D6C1-4E66-92FF-19673CE2E64E}">
      <dgm:prSet/>
      <dgm:spPr/>
      <dgm:t>
        <a:bodyPr/>
        <a:lstStyle/>
        <a:p>
          <a:endParaRPr lang="en-US"/>
        </a:p>
      </dgm:t>
    </dgm:pt>
    <dgm:pt modelId="{01A9727E-F2DD-4061-8F0F-AB12E5798BE3}" type="parTrans" cxnId="{68F67A7B-D6C1-4E66-92FF-19673CE2E64E}">
      <dgm:prSet/>
      <dgm:spPr/>
      <dgm:t>
        <a:bodyPr/>
        <a:lstStyle/>
        <a:p>
          <a:endParaRPr lang="en-US"/>
        </a:p>
      </dgm:t>
    </dgm:pt>
    <dgm:pt modelId="{E56A5FBA-5819-4DFA-BB18-EBC651A00E60}" type="pres">
      <dgm:prSet presAssocID="{CAFD6C02-9F4E-4556-8CA5-1F5615110614}" presName="Name0" presStyleCnt="0">
        <dgm:presLayoutVars>
          <dgm:chMax val="7"/>
          <dgm:chPref val="7"/>
          <dgm:dir/>
        </dgm:presLayoutVars>
      </dgm:prSet>
      <dgm:spPr/>
    </dgm:pt>
    <dgm:pt modelId="{DF526741-A40A-408C-8B4F-88ABEAA360FF}" type="pres">
      <dgm:prSet presAssocID="{CAFD6C02-9F4E-4556-8CA5-1F5615110614}" presName="Name1" presStyleCnt="0"/>
      <dgm:spPr/>
    </dgm:pt>
    <dgm:pt modelId="{1729F4C1-5A06-47C3-A50C-AAA0EF83F37A}" type="pres">
      <dgm:prSet presAssocID="{CAFD6C02-9F4E-4556-8CA5-1F5615110614}" presName="cycle" presStyleCnt="0"/>
      <dgm:spPr/>
    </dgm:pt>
    <dgm:pt modelId="{FA990BA5-BF3C-4D42-9922-490D13719865}" type="pres">
      <dgm:prSet presAssocID="{CAFD6C02-9F4E-4556-8CA5-1F5615110614}" presName="srcNode" presStyleLbl="node1" presStyleIdx="0" presStyleCnt="7"/>
      <dgm:spPr/>
    </dgm:pt>
    <dgm:pt modelId="{5E5A7DB7-34B4-407C-B224-A9C618229EC2}" type="pres">
      <dgm:prSet presAssocID="{CAFD6C02-9F4E-4556-8CA5-1F5615110614}" presName="conn" presStyleLbl="parChTrans1D2" presStyleIdx="0" presStyleCnt="1"/>
      <dgm:spPr/>
      <dgm:t>
        <a:bodyPr/>
        <a:lstStyle/>
        <a:p>
          <a:endParaRPr lang="en-US"/>
        </a:p>
      </dgm:t>
    </dgm:pt>
    <dgm:pt modelId="{00FA2CE9-1D6A-43B4-8F6B-DA2EC8412405}" type="pres">
      <dgm:prSet presAssocID="{CAFD6C02-9F4E-4556-8CA5-1F5615110614}" presName="extraNode" presStyleLbl="node1" presStyleIdx="0" presStyleCnt="7"/>
      <dgm:spPr/>
    </dgm:pt>
    <dgm:pt modelId="{01E3D8C3-81A0-401E-8202-B5CBF5EC23D1}" type="pres">
      <dgm:prSet presAssocID="{CAFD6C02-9F4E-4556-8CA5-1F5615110614}" presName="dstNode" presStyleLbl="node1" presStyleIdx="0" presStyleCnt="7"/>
      <dgm:spPr/>
    </dgm:pt>
    <dgm:pt modelId="{099FD1E4-DF64-4314-B579-5704F35D2D6B}" type="pres">
      <dgm:prSet presAssocID="{88CE7C22-5FC6-4B46-836F-75A45644E343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7ED37F-4F62-47B3-B131-BE8A8DD0D65D}" type="pres">
      <dgm:prSet presAssocID="{88CE7C22-5FC6-4B46-836F-75A45644E343}" presName="accent_1" presStyleCnt="0"/>
      <dgm:spPr/>
    </dgm:pt>
    <dgm:pt modelId="{B5C2E6AC-2AC2-4585-9D1A-E55BCBB02797}" type="pres">
      <dgm:prSet presAssocID="{88CE7C22-5FC6-4B46-836F-75A45644E343}" presName="accentRepeatNode" presStyleLbl="solidFgAcc1" presStyleIdx="0" presStyleCnt="7"/>
      <dgm:spPr/>
    </dgm:pt>
    <dgm:pt modelId="{FC94B08B-8D7C-4C10-8B23-190BF11D8AAE}" type="pres">
      <dgm:prSet presAssocID="{CBD41DA2-6C58-4935-8DBE-0F08926F06FF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50A69D-8456-43B0-AD3D-E69720624419}" type="pres">
      <dgm:prSet presAssocID="{CBD41DA2-6C58-4935-8DBE-0F08926F06FF}" presName="accent_2" presStyleCnt="0"/>
      <dgm:spPr/>
    </dgm:pt>
    <dgm:pt modelId="{4F8FC02D-A17C-499C-99D6-EC4154AC8391}" type="pres">
      <dgm:prSet presAssocID="{CBD41DA2-6C58-4935-8DBE-0F08926F06FF}" presName="accentRepeatNode" presStyleLbl="solidFgAcc1" presStyleIdx="1" presStyleCnt="7"/>
      <dgm:spPr/>
    </dgm:pt>
    <dgm:pt modelId="{F7BFAC8C-E61D-4409-BE5C-F7B467B37F57}" type="pres">
      <dgm:prSet presAssocID="{957A7F1B-88E5-477F-8CE8-BE958E900BC7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1C6835-8D41-4B14-A54E-7BD600C0FCEA}" type="pres">
      <dgm:prSet presAssocID="{957A7F1B-88E5-477F-8CE8-BE958E900BC7}" presName="accent_3" presStyleCnt="0"/>
      <dgm:spPr/>
    </dgm:pt>
    <dgm:pt modelId="{49E81250-0C81-4CAC-AA12-446C405ADDB5}" type="pres">
      <dgm:prSet presAssocID="{957A7F1B-88E5-477F-8CE8-BE958E900BC7}" presName="accentRepeatNode" presStyleLbl="solidFgAcc1" presStyleIdx="2" presStyleCnt="7"/>
      <dgm:spPr/>
    </dgm:pt>
    <dgm:pt modelId="{BB8FE740-181A-4549-A291-FC66826FB07E}" type="pres">
      <dgm:prSet presAssocID="{FE80B617-49F5-4A89-9A65-18F5F58AA03E}" presName="text_4" presStyleLbl="node1" presStyleIdx="3" presStyleCnt="7" custLinFactNeighborY="-742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1622F7-0A00-4376-87B2-0D059209E297}" type="pres">
      <dgm:prSet presAssocID="{FE80B617-49F5-4A89-9A65-18F5F58AA03E}" presName="accent_4" presStyleCnt="0"/>
      <dgm:spPr/>
    </dgm:pt>
    <dgm:pt modelId="{7490571F-6D28-40A3-979A-3B2EFB74EC4D}" type="pres">
      <dgm:prSet presAssocID="{FE80B617-49F5-4A89-9A65-18F5F58AA03E}" presName="accentRepeatNode" presStyleLbl="solidFgAcc1" presStyleIdx="3" presStyleCnt="7"/>
      <dgm:spPr/>
    </dgm:pt>
    <dgm:pt modelId="{CAC7711F-687D-48B6-9EFE-A7F75CED2BC1}" type="pres">
      <dgm:prSet presAssocID="{D100020B-C0EE-4267-8BA2-1E015D6DB2F3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E00F7D-E218-494C-9A96-EEFBE1CCA98A}" type="pres">
      <dgm:prSet presAssocID="{D100020B-C0EE-4267-8BA2-1E015D6DB2F3}" presName="accent_5" presStyleCnt="0"/>
      <dgm:spPr/>
    </dgm:pt>
    <dgm:pt modelId="{92BB3F70-D83B-491F-8C96-885375E17C53}" type="pres">
      <dgm:prSet presAssocID="{D100020B-C0EE-4267-8BA2-1E015D6DB2F3}" presName="accentRepeatNode" presStyleLbl="solidFgAcc1" presStyleIdx="4" presStyleCnt="7"/>
      <dgm:spPr/>
    </dgm:pt>
    <dgm:pt modelId="{BF347DAD-CB3E-4185-B57C-E60917379D8F}" type="pres">
      <dgm:prSet presAssocID="{7E7153FE-5A98-4AC1-B736-AE5ECFBBCC4E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63E9B8-04A9-49D6-A2C4-29BB8CAFA8C9}" type="pres">
      <dgm:prSet presAssocID="{7E7153FE-5A98-4AC1-B736-AE5ECFBBCC4E}" presName="accent_6" presStyleCnt="0"/>
      <dgm:spPr/>
    </dgm:pt>
    <dgm:pt modelId="{ABFD839C-03E9-4273-9B90-03187EBE9B3B}" type="pres">
      <dgm:prSet presAssocID="{7E7153FE-5A98-4AC1-B736-AE5ECFBBCC4E}" presName="accentRepeatNode" presStyleLbl="solidFgAcc1" presStyleIdx="5" presStyleCnt="7"/>
      <dgm:spPr/>
    </dgm:pt>
    <dgm:pt modelId="{AD8D2DB7-DDA0-4FBF-BE16-27F41AFB6718}" type="pres">
      <dgm:prSet presAssocID="{FB1BCAF0-4DA2-4DE4-B937-46EA68811BDC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FB4ED2-1C9C-4A91-9B94-42D67FF4B0DD}" type="pres">
      <dgm:prSet presAssocID="{FB1BCAF0-4DA2-4DE4-B937-46EA68811BDC}" presName="accent_7" presStyleCnt="0"/>
      <dgm:spPr/>
    </dgm:pt>
    <dgm:pt modelId="{AE3169BE-EA66-4F88-9501-CA996DADD06B}" type="pres">
      <dgm:prSet presAssocID="{FB1BCAF0-4DA2-4DE4-B937-46EA68811BDC}" presName="accentRepeatNode" presStyleLbl="solidFgAcc1" presStyleIdx="6" presStyleCnt="7"/>
      <dgm:spPr/>
    </dgm:pt>
  </dgm:ptLst>
  <dgm:cxnLst>
    <dgm:cxn modelId="{38606D9E-FE92-4A88-8772-CCBAA08B2126}" type="presOf" srcId="{88CE7C22-5FC6-4B46-836F-75A45644E343}" destId="{099FD1E4-DF64-4314-B579-5704F35D2D6B}" srcOrd="0" destOrd="0" presId="urn:microsoft.com/office/officeart/2008/layout/VerticalCurvedList"/>
    <dgm:cxn modelId="{0A16B0FC-7C1D-498D-A77F-F0A48C83E9F0}" type="presOf" srcId="{CAFD6C02-9F4E-4556-8CA5-1F5615110614}" destId="{E56A5FBA-5819-4DFA-BB18-EBC651A00E60}" srcOrd="0" destOrd="0" presId="urn:microsoft.com/office/officeart/2008/layout/VerticalCurvedList"/>
    <dgm:cxn modelId="{F5F92E84-7054-4B86-AB7D-6573494A1B71}" type="presOf" srcId="{957A7F1B-88E5-477F-8CE8-BE958E900BC7}" destId="{F7BFAC8C-E61D-4409-BE5C-F7B467B37F57}" srcOrd="0" destOrd="0" presId="urn:microsoft.com/office/officeart/2008/layout/VerticalCurvedList"/>
    <dgm:cxn modelId="{7EE2EDAE-4BB7-4B59-9172-C65665C92CDE}" type="presOf" srcId="{FB1BCAF0-4DA2-4DE4-B937-46EA68811BDC}" destId="{AD8D2DB7-DDA0-4FBF-BE16-27F41AFB6718}" srcOrd="0" destOrd="0" presId="urn:microsoft.com/office/officeart/2008/layout/VerticalCurvedList"/>
    <dgm:cxn modelId="{ECD1A27C-A85F-485D-8131-E8B5948F4D41}" type="presOf" srcId="{DA51FC5E-F7A9-428C-9547-63D2EE11E24C}" destId="{5E5A7DB7-34B4-407C-B224-A9C618229EC2}" srcOrd="0" destOrd="0" presId="urn:microsoft.com/office/officeart/2008/layout/VerticalCurvedList"/>
    <dgm:cxn modelId="{30CC2DF7-6AB2-41A1-91E4-A3139ACF9AB7}" srcId="{CAFD6C02-9F4E-4556-8CA5-1F5615110614}" destId="{D100020B-C0EE-4267-8BA2-1E015D6DB2F3}" srcOrd="4" destOrd="0" parTransId="{E7F31FDA-4DF8-4B93-A42E-0C06692414DE}" sibTransId="{A3B1EA86-B93C-475E-B5C8-6E5D53BCDAA1}"/>
    <dgm:cxn modelId="{2D85BF6E-ACC8-4B79-8532-EFD43E173479}" type="presOf" srcId="{CBD41DA2-6C58-4935-8DBE-0F08926F06FF}" destId="{FC94B08B-8D7C-4C10-8B23-190BF11D8AAE}" srcOrd="0" destOrd="0" presId="urn:microsoft.com/office/officeart/2008/layout/VerticalCurvedList"/>
    <dgm:cxn modelId="{9A1597FC-2114-42F4-9AEA-8A943BDB5E0A}" srcId="{CAFD6C02-9F4E-4556-8CA5-1F5615110614}" destId="{FE80B617-49F5-4A89-9A65-18F5F58AA03E}" srcOrd="3" destOrd="0" parTransId="{8B332A87-FC09-46B8-B620-51DB87C25C35}" sibTransId="{2E619BD1-C9FE-421A-80E7-682100296242}"/>
    <dgm:cxn modelId="{0D12D9D1-6C12-48AD-98F5-FA2028BB3D62}" srcId="{CAFD6C02-9F4E-4556-8CA5-1F5615110614}" destId="{88CE7C22-5FC6-4B46-836F-75A45644E343}" srcOrd="0" destOrd="0" parTransId="{83BAA042-3EE9-4CE7-8146-BAC830C1610A}" sibTransId="{DA51FC5E-F7A9-428C-9547-63D2EE11E24C}"/>
    <dgm:cxn modelId="{12A8FF26-CAF7-40B9-9095-B1BE7668CB01}" srcId="{CAFD6C02-9F4E-4556-8CA5-1F5615110614}" destId="{7E7153FE-5A98-4AC1-B736-AE5ECFBBCC4E}" srcOrd="5" destOrd="0" parTransId="{057F22CC-B85A-47D6-AE6F-A7CA7BB6747B}" sibTransId="{5F434CB6-0344-429A-A780-548E0E05EB57}"/>
    <dgm:cxn modelId="{104D3A18-5D75-40FE-8FEE-FEE9C2172C9E}" srcId="{CAFD6C02-9F4E-4556-8CA5-1F5615110614}" destId="{FB1BCAF0-4DA2-4DE4-B937-46EA68811BDC}" srcOrd="6" destOrd="0" parTransId="{A725B0FA-2BC7-4159-A699-591690642F65}" sibTransId="{53C76DCC-3864-4147-9B72-8F9BC91C3E7C}"/>
    <dgm:cxn modelId="{B8C817DF-CDBD-4E9F-A40C-7D614C63707E}" type="presOf" srcId="{7E7153FE-5A98-4AC1-B736-AE5ECFBBCC4E}" destId="{BF347DAD-CB3E-4185-B57C-E60917379D8F}" srcOrd="0" destOrd="0" presId="urn:microsoft.com/office/officeart/2008/layout/VerticalCurvedList"/>
    <dgm:cxn modelId="{D7570F67-B612-4CAD-B938-24501D0743A8}" type="presOf" srcId="{FE80B617-49F5-4A89-9A65-18F5F58AA03E}" destId="{BB8FE740-181A-4549-A291-FC66826FB07E}" srcOrd="0" destOrd="0" presId="urn:microsoft.com/office/officeart/2008/layout/VerticalCurvedList"/>
    <dgm:cxn modelId="{2A688268-7E85-466C-B7DA-7E610EF17B43}" srcId="{CAFD6C02-9F4E-4556-8CA5-1F5615110614}" destId="{CBD41DA2-6C58-4935-8DBE-0F08926F06FF}" srcOrd="1" destOrd="0" parTransId="{6713723C-7AEB-46A6-ADBF-BAD618DE2546}" sibTransId="{702EECE5-5F4A-4604-B98A-48B397AAC6AB}"/>
    <dgm:cxn modelId="{E5CB782D-4C00-480F-8BFD-534E0A8DD4F1}" type="presOf" srcId="{D100020B-C0EE-4267-8BA2-1E015D6DB2F3}" destId="{CAC7711F-687D-48B6-9EFE-A7F75CED2BC1}" srcOrd="0" destOrd="0" presId="urn:microsoft.com/office/officeart/2008/layout/VerticalCurvedList"/>
    <dgm:cxn modelId="{68F67A7B-D6C1-4E66-92FF-19673CE2E64E}" srcId="{CAFD6C02-9F4E-4556-8CA5-1F5615110614}" destId="{3F52BB48-5027-4734-903D-D5ABD2F21439}" srcOrd="7" destOrd="0" parTransId="{01A9727E-F2DD-4061-8F0F-AB12E5798BE3}" sibTransId="{2E88051B-99A1-4984-9467-91FE0DFF5BF3}"/>
    <dgm:cxn modelId="{6D8860D9-9897-4A49-8783-420BBE11BC38}" srcId="{CAFD6C02-9F4E-4556-8CA5-1F5615110614}" destId="{957A7F1B-88E5-477F-8CE8-BE958E900BC7}" srcOrd="2" destOrd="0" parTransId="{F3C3EEED-F5F7-4EAA-AC2C-ACE42D6B50EF}" sibTransId="{20577BE1-EC7A-484F-96A0-A5CB1E64220E}"/>
    <dgm:cxn modelId="{57F846A7-1919-4B27-842D-788D3BDD7E3F}" type="presParOf" srcId="{E56A5FBA-5819-4DFA-BB18-EBC651A00E60}" destId="{DF526741-A40A-408C-8B4F-88ABEAA360FF}" srcOrd="0" destOrd="0" presId="urn:microsoft.com/office/officeart/2008/layout/VerticalCurvedList"/>
    <dgm:cxn modelId="{32472921-77AA-44A8-A548-FD135A39E973}" type="presParOf" srcId="{DF526741-A40A-408C-8B4F-88ABEAA360FF}" destId="{1729F4C1-5A06-47C3-A50C-AAA0EF83F37A}" srcOrd="0" destOrd="0" presId="urn:microsoft.com/office/officeart/2008/layout/VerticalCurvedList"/>
    <dgm:cxn modelId="{A7B64E81-9A15-4FC1-9340-A177D92FB527}" type="presParOf" srcId="{1729F4C1-5A06-47C3-A50C-AAA0EF83F37A}" destId="{FA990BA5-BF3C-4D42-9922-490D13719865}" srcOrd="0" destOrd="0" presId="urn:microsoft.com/office/officeart/2008/layout/VerticalCurvedList"/>
    <dgm:cxn modelId="{CB9599AD-7DFE-4E78-B1CF-C2C093DA8549}" type="presParOf" srcId="{1729F4C1-5A06-47C3-A50C-AAA0EF83F37A}" destId="{5E5A7DB7-34B4-407C-B224-A9C618229EC2}" srcOrd="1" destOrd="0" presId="urn:microsoft.com/office/officeart/2008/layout/VerticalCurvedList"/>
    <dgm:cxn modelId="{83C6DE05-2CEB-4BF6-B701-0E8B9BF45786}" type="presParOf" srcId="{1729F4C1-5A06-47C3-A50C-AAA0EF83F37A}" destId="{00FA2CE9-1D6A-43B4-8F6B-DA2EC8412405}" srcOrd="2" destOrd="0" presId="urn:microsoft.com/office/officeart/2008/layout/VerticalCurvedList"/>
    <dgm:cxn modelId="{2B50DB46-3A5F-43F1-8678-D9778C1B7849}" type="presParOf" srcId="{1729F4C1-5A06-47C3-A50C-AAA0EF83F37A}" destId="{01E3D8C3-81A0-401E-8202-B5CBF5EC23D1}" srcOrd="3" destOrd="0" presId="urn:microsoft.com/office/officeart/2008/layout/VerticalCurvedList"/>
    <dgm:cxn modelId="{E580D4FC-F192-4602-BE24-C270629C633B}" type="presParOf" srcId="{DF526741-A40A-408C-8B4F-88ABEAA360FF}" destId="{099FD1E4-DF64-4314-B579-5704F35D2D6B}" srcOrd="1" destOrd="0" presId="urn:microsoft.com/office/officeart/2008/layout/VerticalCurvedList"/>
    <dgm:cxn modelId="{2C2C9E45-415C-4F32-9551-1C046780E227}" type="presParOf" srcId="{DF526741-A40A-408C-8B4F-88ABEAA360FF}" destId="{507ED37F-4F62-47B3-B131-BE8A8DD0D65D}" srcOrd="2" destOrd="0" presId="urn:microsoft.com/office/officeart/2008/layout/VerticalCurvedList"/>
    <dgm:cxn modelId="{34361419-B63B-45CE-9BB8-02A2DDD9508D}" type="presParOf" srcId="{507ED37F-4F62-47B3-B131-BE8A8DD0D65D}" destId="{B5C2E6AC-2AC2-4585-9D1A-E55BCBB02797}" srcOrd="0" destOrd="0" presId="urn:microsoft.com/office/officeart/2008/layout/VerticalCurvedList"/>
    <dgm:cxn modelId="{2437C36C-4EE5-450B-AC2C-D594926D01E1}" type="presParOf" srcId="{DF526741-A40A-408C-8B4F-88ABEAA360FF}" destId="{FC94B08B-8D7C-4C10-8B23-190BF11D8AAE}" srcOrd="3" destOrd="0" presId="urn:microsoft.com/office/officeart/2008/layout/VerticalCurvedList"/>
    <dgm:cxn modelId="{67CC50D5-A008-40F6-83EA-EDE053931683}" type="presParOf" srcId="{DF526741-A40A-408C-8B4F-88ABEAA360FF}" destId="{A350A69D-8456-43B0-AD3D-E69720624419}" srcOrd="4" destOrd="0" presId="urn:microsoft.com/office/officeart/2008/layout/VerticalCurvedList"/>
    <dgm:cxn modelId="{F3BD37A4-1067-49AB-B19B-80CC41B21DA7}" type="presParOf" srcId="{A350A69D-8456-43B0-AD3D-E69720624419}" destId="{4F8FC02D-A17C-499C-99D6-EC4154AC8391}" srcOrd="0" destOrd="0" presId="urn:microsoft.com/office/officeart/2008/layout/VerticalCurvedList"/>
    <dgm:cxn modelId="{8963B826-ECDA-4654-BDF8-DABEBD7E04D8}" type="presParOf" srcId="{DF526741-A40A-408C-8B4F-88ABEAA360FF}" destId="{F7BFAC8C-E61D-4409-BE5C-F7B467B37F57}" srcOrd="5" destOrd="0" presId="urn:microsoft.com/office/officeart/2008/layout/VerticalCurvedList"/>
    <dgm:cxn modelId="{573DFBC4-0A58-42AF-8CDB-B36848980223}" type="presParOf" srcId="{DF526741-A40A-408C-8B4F-88ABEAA360FF}" destId="{B21C6835-8D41-4B14-A54E-7BD600C0FCEA}" srcOrd="6" destOrd="0" presId="urn:microsoft.com/office/officeart/2008/layout/VerticalCurvedList"/>
    <dgm:cxn modelId="{7E61E649-668F-4F64-891A-E5A9014DD6CB}" type="presParOf" srcId="{B21C6835-8D41-4B14-A54E-7BD600C0FCEA}" destId="{49E81250-0C81-4CAC-AA12-446C405ADDB5}" srcOrd="0" destOrd="0" presId="urn:microsoft.com/office/officeart/2008/layout/VerticalCurvedList"/>
    <dgm:cxn modelId="{14471EC2-64BF-463D-BBC6-DAED4CE08D4D}" type="presParOf" srcId="{DF526741-A40A-408C-8B4F-88ABEAA360FF}" destId="{BB8FE740-181A-4549-A291-FC66826FB07E}" srcOrd="7" destOrd="0" presId="urn:microsoft.com/office/officeart/2008/layout/VerticalCurvedList"/>
    <dgm:cxn modelId="{F295EDAF-7820-45CD-8BD2-1A5FE8FBBDF0}" type="presParOf" srcId="{DF526741-A40A-408C-8B4F-88ABEAA360FF}" destId="{D91622F7-0A00-4376-87B2-0D059209E297}" srcOrd="8" destOrd="0" presId="urn:microsoft.com/office/officeart/2008/layout/VerticalCurvedList"/>
    <dgm:cxn modelId="{F5881781-0377-4C92-B193-764B3D94A60B}" type="presParOf" srcId="{D91622F7-0A00-4376-87B2-0D059209E297}" destId="{7490571F-6D28-40A3-979A-3B2EFB74EC4D}" srcOrd="0" destOrd="0" presId="urn:microsoft.com/office/officeart/2008/layout/VerticalCurvedList"/>
    <dgm:cxn modelId="{1FE75D82-42FF-4D5E-8737-6EA677603B19}" type="presParOf" srcId="{DF526741-A40A-408C-8B4F-88ABEAA360FF}" destId="{CAC7711F-687D-48B6-9EFE-A7F75CED2BC1}" srcOrd="9" destOrd="0" presId="urn:microsoft.com/office/officeart/2008/layout/VerticalCurvedList"/>
    <dgm:cxn modelId="{67DB9029-5BE6-49A3-954A-0A469FF0C365}" type="presParOf" srcId="{DF526741-A40A-408C-8B4F-88ABEAA360FF}" destId="{6AE00F7D-E218-494C-9A96-EEFBE1CCA98A}" srcOrd="10" destOrd="0" presId="urn:microsoft.com/office/officeart/2008/layout/VerticalCurvedList"/>
    <dgm:cxn modelId="{04A25CB0-0AB3-48F6-B7FB-FB64F4E23F70}" type="presParOf" srcId="{6AE00F7D-E218-494C-9A96-EEFBE1CCA98A}" destId="{92BB3F70-D83B-491F-8C96-885375E17C53}" srcOrd="0" destOrd="0" presId="urn:microsoft.com/office/officeart/2008/layout/VerticalCurvedList"/>
    <dgm:cxn modelId="{59DDD49D-FD44-413E-BF6B-3FAAD0FB63D4}" type="presParOf" srcId="{DF526741-A40A-408C-8B4F-88ABEAA360FF}" destId="{BF347DAD-CB3E-4185-B57C-E60917379D8F}" srcOrd="11" destOrd="0" presId="urn:microsoft.com/office/officeart/2008/layout/VerticalCurvedList"/>
    <dgm:cxn modelId="{6E96A916-75DF-43F5-8731-81A7CBC82882}" type="presParOf" srcId="{DF526741-A40A-408C-8B4F-88ABEAA360FF}" destId="{6363E9B8-04A9-49D6-A2C4-29BB8CAFA8C9}" srcOrd="12" destOrd="0" presId="urn:microsoft.com/office/officeart/2008/layout/VerticalCurvedList"/>
    <dgm:cxn modelId="{4D7E847E-41AE-42E8-A847-B14E4D2431E1}" type="presParOf" srcId="{6363E9B8-04A9-49D6-A2C4-29BB8CAFA8C9}" destId="{ABFD839C-03E9-4273-9B90-03187EBE9B3B}" srcOrd="0" destOrd="0" presId="urn:microsoft.com/office/officeart/2008/layout/VerticalCurvedList"/>
    <dgm:cxn modelId="{9DB2CF4F-730C-4E9E-9CA4-6B3AEA24BFE2}" type="presParOf" srcId="{DF526741-A40A-408C-8B4F-88ABEAA360FF}" destId="{AD8D2DB7-DDA0-4FBF-BE16-27F41AFB6718}" srcOrd="13" destOrd="0" presId="urn:microsoft.com/office/officeart/2008/layout/VerticalCurvedList"/>
    <dgm:cxn modelId="{D2D46F09-B395-4CAA-B05D-02D5E3794D2F}" type="presParOf" srcId="{DF526741-A40A-408C-8B4F-88ABEAA360FF}" destId="{27FB4ED2-1C9C-4A91-9B94-42D67FF4B0DD}" srcOrd="14" destOrd="0" presId="urn:microsoft.com/office/officeart/2008/layout/VerticalCurvedList"/>
    <dgm:cxn modelId="{E2E582CB-BF97-454C-A071-42A39CAF174C}" type="presParOf" srcId="{27FB4ED2-1C9C-4A91-9B94-42D67FF4B0DD}" destId="{AE3169BE-EA66-4F88-9501-CA996DADD06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AFD6C02-9F4E-4556-8CA5-1F5615110614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1" csCatId="mainScheme" phldr="1"/>
      <dgm:spPr/>
    </dgm:pt>
    <dgm:pt modelId="{88CE7C22-5FC6-4B46-836F-75A45644E343}">
      <dgm:prSet phldrT="[Text]"/>
      <dgm:spPr/>
      <dgm:t>
        <a:bodyPr/>
        <a:lstStyle/>
        <a:p>
          <a:r>
            <a:rPr lang="en-US" dirty="0" smtClean="0">
              <a:latin typeface="DJB Straight Up Now" panose="02000500000000000000" pitchFamily="2" charset="0"/>
            </a:rPr>
            <a:t>Sales</a:t>
          </a:r>
          <a:endParaRPr lang="en-US" dirty="0">
            <a:latin typeface="DJB Straight Up Now" panose="02000500000000000000" pitchFamily="2" charset="0"/>
          </a:endParaRPr>
        </a:p>
      </dgm:t>
    </dgm:pt>
    <dgm:pt modelId="{83BAA042-3EE9-4CE7-8146-BAC830C1610A}" type="parTrans" cxnId="{0D12D9D1-6C12-48AD-98F5-FA2028BB3D62}">
      <dgm:prSet/>
      <dgm:spPr/>
      <dgm:t>
        <a:bodyPr/>
        <a:lstStyle/>
        <a:p>
          <a:endParaRPr lang="en-US"/>
        </a:p>
      </dgm:t>
    </dgm:pt>
    <dgm:pt modelId="{DA51FC5E-F7A9-428C-9547-63D2EE11E24C}" type="sibTrans" cxnId="{0D12D9D1-6C12-48AD-98F5-FA2028BB3D62}">
      <dgm:prSet/>
      <dgm:spPr/>
      <dgm:t>
        <a:bodyPr/>
        <a:lstStyle/>
        <a:p>
          <a:endParaRPr lang="en-US"/>
        </a:p>
      </dgm:t>
    </dgm:pt>
    <dgm:pt modelId="{CBD41DA2-6C58-4935-8DBE-0F08926F06FF}">
      <dgm:prSet phldrT="[Text]"/>
      <dgm:spPr/>
      <dgm:t>
        <a:bodyPr/>
        <a:lstStyle/>
        <a:p>
          <a:r>
            <a:rPr lang="en-US" dirty="0" smtClean="0">
              <a:latin typeface="DJB Straight Up Now" panose="02000500000000000000" pitchFamily="2" charset="0"/>
            </a:rPr>
            <a:t>Marketing</a:t>
          </a:r>
          <a:endParaRPr lang="en-US" dirty="0">
            <a:latin typeface="DJB Straight Up Now" panose="02000500000000000000" pitchFamily="2" charset="0"/>
          </a:endParaRPr>
        </a:p>
      </dgm:t>
    </dgm:pt>
    <dgm:pt modelId="{6713723C-7AEB-46A6-ADBF-BAD618DE2546}" type="parTrans" cxnId="{2A688268-7E85-466C-B7DA-7E610EF17B43}">
      <dgm:prSet/>
      <dgm:spPr/>
      <dgm:t>
        <a:bodyPr/>
        <a:lstStyle/>
        <a:p>
          <a:endParaRPr lang="en-US"/>
        </a:p>
      </dgm:t>
    </dgm:pt>
    <dgm:pt modelId="{702EECE5-5F4A-4604-B98A-48B397AAC6AB}" type="sibTrans" cxnId="{2A688268-7E85-466C-B7DA-7E610EF17B43}">
      <dgm:prSet/>
      <dgm:spPr/>
      <dgm:t>
        <a:bodyPr/>
        <a:lstStyle/>
        <a:p>
          <a:endParaRPr lang="en-US"/>
        </a:p>
      </dgm:t>
    </dgm:pt>
    <dgm:pt modelId="{957A7F1B-88E5-477F-8CE8-BE958E900BC7}">
      <dgm:prSet phldrT="[Text]"/>
      <dgm:spPr/>
      <dgm:t>
        <a:bodyPr/>
        <a:lstStyle/>
        <a:p>
          <a:r>
            <a:rPr lang="en-US" dirty="0" smtClean="0">
              <a:latin typeface="DJB Straight Up Now" panose="02000500000000000000" pitchFamily="2" charset="0"/>
            </a:rPr>
            <a:t>Commerce</a:t>
          </a:r>
          <a:endParaRPr lang="en-US" dirty="0">
            <a:latin typeface="DJB Straight Up Now" panose="02000500000000000000" pitchFamily="2" charset="0"/>
          </a:endParaRPr>
        </a:p>
      </dgm:t>
    </dgm:pt>
    <dgm:pt modelId="{F3C3EEED-F5F7-4EAA-AC2C-ACE42D6B50EF}" type="parTrans" cxnId="{6D8860D9-9897-4A49-8783-420BBE11BC38}">
      <dgm:prSet/>
      <dgm:spPr/>
      <dgm:t>
        <a:bodyPr/>
        <a:lstStyle/>
        <a:p>
          <a:endParaRPr lang="en-US"/>
        </a:p>
      </dgm:t>
    </dgm:pt>
    <dgm:pt modelId="{20577BE1-EC7A-484F-96A0-A5CB1E64220E}" type="sibTrans" cxnId="{6D8860D9-9897-4A49-8783-420BBE11BC38}">
      <dgm:prSet/>
      <dgm:spPr/>
      <dgm:t>
        <a:bodyPr/>
        <a:lstStyle/>
        <a:p>
          <a:endParaRPr lang="en-US"/>
        </a:p>
      </dgm:t>
    </dgm:pt>
    <dgm:pt modelId="{FE80B617-49F5-4A89-9A65-18F5F58AA03E}">
      <dgm:prSet phldrT="[Text]"/>
      <dgm:spPr/>
      <dgm:t>
        <a:bodyPr/>
        <a:lstStyle/>
        <a:p>
          <a:r>
            <a:rPr lang="en-US" dirty="0" smtClean="0">
              <a:latin typeface="DJB Straight Up Now" panose="02000500000000000000" pitchFamily="2" charset="0"/>
            </a:rPr>
            <a:t>Service</a:t>
          </a:r>
          <a:endParaRPr lang="en-US" dirty="0">
            <a:latin typeface="DJB Straight Up Now" panose="02000500000000000000" pitchFamily="2" charset="0"/>
          </a:endParaRPr>
        </a:p>
      </dgm:t>
    </dgm:pt>
    <dgm:pt modelId="{8B332A87-FC09-46B8-B620-51DB87C25C35}" type="parTrans" cxnId="{9A1597FC-2114-42F4-9AEA-8A943BDB5E0A}">
      <dgm:prSet/>
      <dgm:spPr/>
      <dgm:t>
        <a:bodyPr/>
        <a:lstStyle/>
        <a:p>
          <a:endParaRPr lang="en-US"/>
        </a:p>
      </dgm:t>
    </dgm:pt>
    <dgm:pt modelId="{2E619BD1-C9FE-421A-80E7-682100296242}" type="sibTrans" cxnId="{9A1597FC-2114-42F4-9AEA-8A943BDB5E0A}">
      <dgm:prSet/>
      <dgm:spPr/>
      <dgm:t>
        <a:bodyPr/>
        <a:lstStyle/>
        <a:p>
          <a:endParaRPr lang="en-US"/>
        </a:p>
      </dgm:t>
    </dgm:pt>
    <dgm:pt modelId="{D100020B-C0EE-4267-8BA2-1E015D6DB2F3}">
      <dgm:prSet phldrT="[Text]"/>
      <dgm:spPr/>
      <dgm:t>
        <a:bodyPr/>
        <a:lstStyle/>
        <a:p>
          <a:r>
            <a:rPr lang="en-US" dirty="0" smtClean="0">
              <a:latin typeface="DJB Straight Up Now" panose="02000500000000000000" pitchFamily="2" charset="0"/>
            </a:rPr>
            <a:t>Social</a:t>
          </a:r>
          <a:endParaRPr lang="en-US" dirty="0">
            <a:latin typeface="DJB Straight Up Now" panose="02000500000000000000" pitchFamily="2" charset="0"/>
          </a:endParaRPr>
        </a:p>
      </dgm:t>
    </dgm:pt>
    <dgm:pt modelId="{E7F31FDA-4DF8-4B93-A42E-0C06692414DE}" type="parTrans" cxnId="{30CC2DF7-6AB2-41A1-91E4-A3139ACF9AB7}">
      <dgm:prSet/>
      <dgm:spPr/>
      <dgm:t>
        <a:bodyPr/>
        <a:lstStyle/>
        <a:p>
          <a:endParaRPr lang="en-US"/>
        </a:p>
      </dgm:t>
    </dgm:pt>
    <dgm:pt modelId="{A3B1EA86-B93C-475E-B5C8-6E5D53BCDAA1}" type="sibTrans" cxnId="{30CC2DF7-6AB2-41A1-91E4-A3139ACF9AB7}">
      <dgm:prSet/>
      <dgm:spPr/>
      <dgm:t>
        <a:bodyPr/>
        <a:lstStyle/>
        <a:p>
          <a:endParaRPr lang="en-US"/>
        </a:p>
      </dgm:t>
    </dgm:pt>
    <dgm:pt modelId="{7E7153FE-5A98-4AC1-B736-AE5ECFBBCC4E}">
      <dgm:prSet phldrT="[Text]"/>
      <dgm:spPr/>
      <dgm:t>
        <a:bodyPr/>
        <a:lstStyle/>
        <a:p>
          <a:r>
            <a:rPr lang="en-US" dirty="0" smtClean="0">
              <a:latin typeface="DJB Straight Up Now" panose="02000500000000000000" pitchFamily="2" charset="0"/>
            </a:rPr>
            <a:t>Siebel</a:t>
          </a:r>
          <a:r>
            <a:rPr lang="en-US" dirty="0" smtClean="0"/>
            <a:t> </a:t>
          </a:r>
          <a:r>
            <a:rPr lang="en-US" dirty="0" smtClean="0">
              <a:latin typeface="DJB Straight Up Now" panose="02000500000000000000" pitchFamily="2" charset="0"/>
            </a:rPr>
            <a:t>CRM</a:t>
          </a:r>
          <a:r>
            <a:rPr lang="en-US" dirty="0" smtClean="0"/>
            <a:t> </a:t>
          </a:r>
          <a:r>
            <a:rPr lang="en-US" dirty="0" smtClean="0">
              <a:latin typeface="DJB Straight Up Now" panose="02000500000000000000" pitchFamily="2" charset="0"/>
            </a:rPr>
            <a:t>Technology</a:t>
          </a:r>
          <a:endParaRPr lang="en-US" dirty="0">
            <a:latin typeface="DJB Straight Up Now" panose="02000500000000000000" pitchFamily="2" charset="0"/>
          </a:endParaRPr>
        </a:p>
      </dgm:t>
    </dgm:pt>
    <dgm:pt modelId="{057F22CC-B85A-47D6-AE6F-A7CA7BB6747B}" type="parTrans" cxnId="{12A8FF26-CAF7-40B9-9095-B1BE7668CB01}">
      <dgm:prSet/>
      <dgm:spPr/>
      <dgm:t>
        <a:bodyPr/>
        <a:lstStyle/>
        <a:p>
          <a:endParaRPr lang="en-US"/>
        </a:p>
      </dgm:t>
    </dgm:pt>
    <dgm:pt modelId="{5F434CB6-0344-429A-A780-548E0E05EB57}" type="sibTrans" cxnId="{12A8FF26-CAF7-40B9-9095-B1BE7668CB01}">
      <dgm:prSet/>
      <dgm:spPr/>
      <dgm:t>
        <a:bodyPr/>
        <a:lstStyle/>
        <a:p>
          <a:endParaRPr lang="en-US"/>
        </a:p>
      </dgm:t>
    </dgm:pt>
    <dgm:pt modelId="{E56A5FBA-5819-4DFA-BB18-EBC651A00E60}" type="pres">
      <dgm:prSet presAssocID="{CAFD6C02-9F4E-4556-8CA5-1F5615110614}" presName="Name0" presStyleCnt="0">
        <dgm:presLayoutVars>
          <dgm:chMax val="7"/>
          <dgm:chPref val="7"/>
          <dgm:dir/>
        </dgm:presLayoutVars>
      </dgm:prSet>
      <dgm:spPr/>
    </dgm:pt>
    <dgm:pt modelId="{DF526741-A40A-408C-8B4F-88ABEAA360FF}" type="pres">
      <dgm:prSet presAssocID="{CAFD6C02-9F4E-4556-8CA5-1F5615110614}" presName="Name1" presStyleCnt="0"/>
      <dgm:spPr/>
    </dgm:pt>
    <dgm:pt modelId="{1729F4C1-5A06-47C3-A50C-AAA0EF83F37A}" type="pres">
      <dgm:prSet presAssocID="{CAFD6C02-9F4E-4556-8CA5-1F5615110614}" presName="cycle" presStyleCnt="0"/>
      <dgm:spPr/>
    </dgm:pt>
    <dgm:pt modelId="{FA990BA5-BF3C-4D42-9922-490D13719865}" type="pres">
      <dgm:prSet presAssocID="{CAFD6C02-9F4E-4556-8CA5-1F5615110614}" presName="srcNode" presStyleLbl="node1" presStyleIdx="0" presStyleCnt="6"/>
      <dgm:spPr/>
    </dgm:pt>
    <dgm:pt modelId="{5E5A7DB7-34B4-407C-B224-A9C618229EC2}" type="pres">
      <dgm:prSet presAssocID="{CAFD6C02-9F4E-4556-8CA5-1F5615110614}" presName="conn" presStyleLbl="parChTrans1D2" presStyleIdx="0" presStyleCnt="1"/>
      <dgm:spPr/>
      <dgm:t>
        <a:bodyPr/>
        <a:lstStyle/>
        <a:p>
          <a:endParaRPr lang="en-US"/>
        </a:p>
      </dgm:t>
    </dgm:pt>
    <dgm:pt modelId="{00FA2CE9-1D6A-43B4-8F6B-DA2EC8412405}" type="pres">
      <dgm:prSet presAssocID="{CAFD6C02-9F4E-4556-8CA5-1F5615110614}" presName="extraNode" presStyleLbl="node1" presStyleIdx="0" presStyleCnt="6"/>
      <dgm:spPr/>
    </dgm:pt>
    <dgm:pt modelId="{01E3D8C3-81A0-401E-8202-B5CBF5EC23D1}" type="pres">
      <dgm:prSet presAssocID="{CAFD6C02-9F4E-4556-8CA5-1F5615110614}" presName="dstNode" presStyleLbl="node1" presStyleIdx="0" presStyleCnt="6"/>
      <dgm:spPr/>
    </dgm:pt>
    <dgm:pt modelId="{099FD1E4-DF64-4314-B579-5704F35D2D6B}" type="pres">
      <dgm:prSet presAssocID="{88CE7C22-5FC6-4B46-836F-75A45644E343}" presName="text_1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7ED37F-4F62-47B3-B131-BE8A8DD0D65D}" type="pres">
      <dgm:prSet presAssocID="{88CE7C22-5FC6-4B46-836F-75A45644E343}" presName="accent_1" presStyleCnt="0"/>
      <dgm:spPr/>
    </dgm:pt>
    <dgm:pt modelId="{B5C2E6AC-2AC2-4585-9D1A-E55BCBB02797}" type="pres">
      <dgm:prSet presAssocID="{88CE7C22-5FC6-4B46-836F-75A45644E343}" presName="accentRepeatNode" presStyleLbl="solidFgAcc1" presStyleIdx="0" presStyleCnt="6"/>
      <dgm:spPr/>
    </dgm:pt>
    <dgm:pt modelId="{FC94B08B-8D7C-4C10-8B23-190BF11D8AAE}" type="pres">
      <dgm:prSet presAssocID="{CBD41DA2-6C58-4935-8DBE-0F08926F06FF}" presName="text_2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50A69D-8456-43B0-AD3D-E69720624419}" type="pres">
      <dgm:prSet presAssocID="{CBD41DA2-6C58-4935-8DBE-0F08926F06FF}" presName="accent_2" presStyleCnt="0"/>
      <dgm:spPr/>
    </dgm:pt>
    <dgm:pt modelId="{4F8FC02D-A17C-499C-99D6-EC4154AC8391}" type="pres">
      <dgm:prSet presAssocID="{CBD41DA2-6C58-4935-8DBE-0F08926F06FF}" presName="accentRepeatNode" presStyleLbl="solidFgAcc1" presStyleIdx="1" presStyleCnt="6"/>
      <dgm:spPr/>
    </dgm:pt>
    <dgm:pt modelId="{F7BFAC8C-E61D-4409-BE5C-F7B467B37F57}" type="pres">
      <dgm:prSet presAssocID="{957A7F1B-88E5-477F-8CE8-BE958E900BC7}" presName="text_3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1C6835-8D41-4B14-A54E-7BD600C0FCEA}" type="pres">
      <dgm:prSet presAssocID="{957A7F1B-88E5-477F-8CE8-BE958E900BC7}" presName="accent_3" presStyleCnt="0"/>
      <dgm:spPr/>
    </dgm:pt>
    <dgm:pt modelId="{49E81250-0C81-4CAC-AA12-446C405ADDB5}" type="pres">
      <dgm:prSet presAssocID="{957A7F1B-88E5-477F-8CE8-BE958E900BC7}" presName="accentRepeatNode" presStyleLbl="solidFgAcc1" presStyleIdx="2" presStyleCnt="6"/>
      <dgm:spPr/>
    </dgm:pt>
    <dgm:pt modelId="{BB8FE740-181A-4549-A291-FC66826FB07E}" type="pres">
      <dgm:prSet presAssocID="{FE80B617-49F5-4A89-9A65-18F5F58AA03E}" presName="text_4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1622F7-0A00-4376-87B2-0D059209E297}" type="pres">
      <dgm:prSet presAssocID="{FE80B617-49F5-4A89-9A65-18F5F58AA03E}" presName="accent_4" presStyleCnt="0"/>
      <dgm:spPr/>
    </dgm:pt>
    <dgm:pt modelId="{7490571F-6D28-40A3-979A-3B2EFB74EC4D}" type="pres">
      <dgm:prSet presAssocID="{FE80B617-49F5-4A89-9A65-18F5F58AA03E}" presName="accentRepeatNode" presStyleLbl="solidFgAcc1" presStyleIdx="3" presStyleCnt="6"/>
      <dgm:spPr/>
    </dgm:pt>
    <dgm:pt modelId="{CAC7711F-687D-48B6-9EFE-A7F75CED2BC1}" type="pres">
      <dgm:prSet presAssocID="{D100020B-C0EE-4267-8BA2-1E015D6DB2F3}" presName="text_5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E00F7D-E218-494C-9A96-EEFBE1CCA98A}" type="pres">
      <dgm:prSet presAssocID="{D100020B-C0EE-4267-8BA2-1E015D6DB2F3}" presName="accent_5" presStyleCnt="0"/>
      <dgm:spPr/>
    </dgm:pt>
    <dgm:pt modelId="{92BB3F70-D83B-491F-8C96-885375E17C53}" type="pres">
      <dgm:prSet presAssocID="{D100020B-C0EE-4267-8BA2-1E015D6DB2F3}" presName="accentRepeatNode" presStyleLbl="solidFgAcc1" presStyleIdx="4" presStyleCnt="6"/>
      <dgm:spPr/>
    </dgm:pt>
    <dgm:pt modelId="{BF347DAD-CB3E-4185-B57C-E60917379D8F}" type="pres">
      <dgm:prSet presAssocID="{7E7153FE-5A98-4AC1-B736-AE5ECFBBCC4E}" presName="text_6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63E9B8-04A9-49D6-A2C4-29BB8CAFA8C9}" type="pres">
      <dgm:prSet presAssocID="{7E7153FE-5A98-4AC1-B736-AE5ECFBBCC4E}" presName="accent_6" presStyleCnt="0"/>
      <dgm:spPr/>
    </dgm:pt>
    <dgm:pt modelId="{ABFD839C-03E9-4273-9B90-03187EBE9B3B}" type="pres">
      <dgm:prSet presAssocID="{7E7153FE-5A98-4AC1-B736-AE5ECFBBCC4E}" presName="accentRepeatNode" presStyleLbl="solidFgAcc1" presStyleIdx="5" presStyleCnt="6"/>
      <dgm:spPr/>
    </dgm:pt>
  </dgm:ptLst>
  <dgm:cxnLst>
    <dgm:cxn modelId="{0D12D9D1-6C12-48AD-98F5-FA2028BB3D62}" srcId="{CAFD6C02-9F4E-4556-8CA5-1F5615110614}" destId="{88CE7C22-5FC6-4B46-836F-75A45644E343}" srcOrd="0" destOrd="0" parTransId="{83BAA042-3EE9-4CE7-8146-BAC830C1610A}" sibTransId="{DA51FC5E-F7A9-428C-9547-63D2EE11E24C}"/>
    <dgm:cxn modelId="{9A1597FC-2114-42F4-9AEA-8A943BDB5E0A}" srcId="{CAFD6C02-9F4E-4556-8CA5-1F5615110614}" destId="{FE80B617-49F5-4A89-9A65-18F5F58AA03E}" srcOrd="3" destOrd="0" parTransId="{8B332A87-FC09-46B8-B620-51DB87C25C35}" sibTransId="{2E619BD1-C9FE-421A-80E7-682100296242}"/>
    <dgm:cxn modelId="{2A688268-7E85-466C-B7DA-7E610EF17B43}" srcId="{CAFD6C02-9F4E-4556-8CA5-1F5615110614}" destId="{CBD41DA2-6C58-4935-8DBE-0F08926F06FF}" srcOrd="1" destOrd="0" parTransId="{6713723C-7AEB-46A6-ADBF-BAD618DE2546}" sibTransId="{702EECE5-5F4A-4604-B98A-48B397AAC6AB}"/>
    <dgm:cxn modelId="{12A8FF26-CAF7-40B9-9095-B1BE7668CB01}" srcId="{CAFD6C02-9F4E-4556-8CA5-1F5615110614}" destId="{7E7153FE-5A98-4AC1-B736-AE5ECFBBCC4E}" srcOrd="5" destOrd="0" parTransId="{057F22CC-B85A-47D6-AE6F-A7CA7BB6747B}" sibTransId="{5F434CB6-0344-429A-A780-548E0E05EB57}"/>
    <dgm:cxn modelId="{3B3A5907-7D88-4582-B2D9-F9CE14998AD5}" type="presOf" srcId="{FE80B617-49F5-4A89-9A65-18F5F58AA03E}" destId="{BB8FE740-181A-4549-A291-FC66826FB07E}" srcOrd="0" destOrd="0" presId="urn:microsoft.com/office/officeart/2008/layout/VerticalCurvedList"/>
    <dgm:cxn modelId="{BB51A96F-EFFD-4C06-A42E-0BB619CDB53E}" type="presOf" srcId="{88CE7C22-5FC6-4B46-836F-75A45644E343}" destId="{099FD1E4-DF64-4314-B579-5704F35D2D6B}" srcOrd="0" destOrd="0" presId="urn:microsoft.com/office/officeart/2008/layout/VerticalCurvedList"/>
    <dgm:cxn modelId="{63DE06C8-63AB-4DB5-9269-ABC17564EC1A}" type="presOf" srcId="{D100020B-C0EE-4267-8BA2-1E015D6DB2F3}" destId="{CAC7711F-687D-48B6-9EFE-A7F75CED2BC1}" srcOrd="0" destOrd="0" presId="urn:microsoft.com/office/officeart/2008/layout/VerticalCurvedList"/>
    <dgm:cxn modelId="{125C7BB3-6FDF-4045-AD0B-A83AB2132E08}" type="presOf" srcId="{CBD41DA2-6C58-4935-8DBE-0F08926F06FF}" destId="{FC94B08B-8D7C-4C10-8B23-190BF11D8AAE}" srcOrd="0" destOrd="0" presId="urn:microsoft.com/office/officeart/2008/layout/VerticalCurvedList"/>
    <dgm:cxn modelId="{5539A1F5-4FCF-4A80-8A97-1F48CBE0D1D1}" type="presOf" srcId="{957A7F1B-88E5-477F-8CE8-BE958E900BC7}" destId="{F7BFAC8C-E61D-4409-BE5C-F7B467B37F57}" srcOrd="0" destOrd="0" presId="urn:microsoft.com/office/officeart/2008/layout/VerticalCurvedList"/>
    <dgm:cxn modelId="{30CC2DF7-6AB2-41A1-91E4-A3139ACF9AB7}" srcId="{CAFD6C02-9F4E-4556-8CA5-1F5615110614}" destId="{D100020B-C0EE-4267-8BA2-1E015D6DB2F3}" srcOrd="4" destOrd="0" parTransId="{E7F31FDA-4DF8-4B93-A42E-0C06692414DE}" sibTransId="{A3B1EA86-B93C-475E-B5C8-6E5D53BCDAA1}"/>
    <dgm:cxn modelId="{A94867B7-1B08-4600-BBCD-2B6F7776F428}" type="presOf" srcId="{DA51FC5E-F7A9-428C-9547-63D2EE11E24C}" destId="{5E5A7DB7-34B4-407C-B224-A9C618229EC2}" srcOrd="0" destOrd="0" presId="urn:microsoft.com/office/officeart/2008/layout/VerticalCurvedList"/>
    <dgm:cxn modelId="{6B3C606F-132C-4850-B46C-183214F9A718}" type="presOf" srcId="{7E7153FE-5A98-4AC1-B736-AE5ECFBBCC4E}" destId="{BF347DAD-CB3E-4185-B57C-E60917379D8F}" srcOrd="0" destOrd="0" presId="urn:microsoft.com/office/officeart/2008/layout/VerticalCurvedList"/>
    <dgm:cxn modelId="{0B63F154-21DF-4B90-BCC8-1E2E2D290451}" type="presOf" srcId="{CAFD6C02-9F4E-4556-8CA5-1F5615110614}" destId="{E56A5FBA-5819-4DFA-BB18-EBC651A00E60}" srcOrd="0" destOrd="0" presId="urn:microsoft.com/office/officeart/2008/layout/VerticalCurvedList"/>
    <dgm:cxn modelId="{6D8860D9-9897-4A49-8783-420BBE11BC38}" srcId="{CAFD6C02-9F4E-4556-8CA5-1F5615110614}" destId="{957A7F1B-88E5-477F-8CE8-BE958E900BC7}" srcOrd="2" destOrd="0" parTransId="{F3C3EEED-F5F7-4EAA-AC2C-ACE42D6B50EF}" sibTransId="{20577BE1-EC7A-484F-96A0-A5CB1E64220E}"/>
    <dgm:cxn modelId="{DA2FA028-D744-4B28-9AB7-5923CF58A7EC}" type="presParOf" srcId="{E56A5FBA-5819-4DFA-BB18-EBC651A00E60}" destId="{DF526741-A40A-408C-8B4F-88ABEAA360FF}" srcOrd="0" destOrd="0" presId="urn:microsoft.com/office/officeart/2008/layout/VerticalCurvedList"/>
    <dgm:cxn modelId="{81360C62-592D-4A5E-96AB-287A4835A2E1}" type="presParOf" srcId="{DF526741-A40A-408C-8B4F-88ABEAA360FF}" destId="{1729F4C1-5A06-47C3-A50C-AAA0EF83F37A}" srcOrd="0" destOrd="0" presId="urn:microsoft.com/office/officeart/2008/layout/VerticalCurvedList"/>
    <dgm:cxn modelId="{1EF32565-F767-49D1-A376-FA59A9DEC715}" type="presParOf" srcId="{1729F4C1-5A06-47C3-A50C-AAA0EF83F37A}" destId="{FA990BA5-BF3C-4D42-9922-490D13719865}" srcOrd="0" destOrd="0" presId="urn:microsoft.com/office/officeart/2008/layout/VerticalCurvedList"/>
    <dgm:cxn modelId="{9081B400-C032-4E05-97C3-0121E99D142B}" type="presParOf" srcId="{1729F4C1-5A06-47C3-A50C-AAA0EF83F37A}" destId="{5E5A7DB7-34B4-407C-B224-A9C618229EC2}" srcOrd="1" destOrd="0" presId="urn:microsoft.com/office/officeart/2008/layout/VerticalCurvedList"/>
    <dgm:cxn modelId="{125FF749-6BBC-4E8F-BAC5-EAA3A08D50CA}" type="presParOf" srcId="{1729F4C1-5A06-47C3-A50C-AAA0EF83F37A}" destId="{00FA2CE9-1D6A-43B4-8F6B-DA2EC8412405}" srcOrd="2" destOrd="0" presId="urn:microsoft.com/office/officeart/2008/layout/VerticalCurvedList"/>
    <dgm:cxn modelId="{06363251-2DD9-4DAD-8CB5-6E0C4ED510B8}" type="presParOf" srcId="{1729F4C1-5A06-47C3-A50C-AAA0EF83F37A}" destId="{01E3D8C3-81A0-401E-8202-B5CBF5EC23D1}" srcOrd="3" destOrd="0" presId="urn:microsoft.com/office/officeart/2008/layout/VerticalCurvedList"/>
    <dgm:cxn modelId="{E8EF6632-373D-4109-AFC2-13DAF9A45289}" type="presParOf" srcId="{DF526741-A40A-408C-8B4F-88ABEAA360FF}" destId="{099FD1E4-DF64-4314-B579-5704F35D2D6B}" srcOrd="1" destOrd="0" presId="urn:microsoft.com/office/officeart/2008/layout/VerticalCurvedList"/>
    <dgm:cxn modelId="{3A1220FB-18B6-41E2-868F-F453ED1818EA}" type="presParOf" srcId="{DF526741-A40A-408C-8B4F-88ABEAA360FF}" destId="{507ED37F-4F62-47B3-B131-BE8A8DD0D65D}" srcOrd="2" destOrd="0" presId="urn:microsoft.com/office/officeart/2008/layout/VerticalCurvedList"/>
    <dgm:cxn modelId="{64DEB4C1-D927-4959-9D6B-A54CF8EA4A01}" type="presParOf" srcId="{507ED37F-4F62-47B3-B131-BE8A8DD0D65D}" destId="{B5C2E6AC-2AC2-4585-9D1A-E55BCBB02797}" srcOrd="0" destOrd="0" presId="urn:microsoft.com/office/officeart/2008/layout/VerticalCurvedList"/>
    <dgm:cxn modelId="{F96FB2F5-6BEB-42C4-875C-73C2381C32DC}" type="presParOf" srcId="{DF526741-A40A-408C-8B4F-88ABEAA360FF}" destId="{FC94B08B-8D7C-4C10-8B23-190BF11D8AAE}" srcOrd="3" destOrd="0" presId="urn:microsoft.com/office/officeart/2008/layout/VerticalCurvedList"/>
    <dgm:cxn modelId="{D7155118-415E-43E2-9EE7-1CD4186A01C7}" type="presParOf" srcId="{DF526741-A40A-408C-8B4F-88ABEAA360FF}" destId="{A350A69D-8456-43B0-AD3D-E69720624419}" srcOrd="4" destOrd="0" presId="urn:microsoft.com/office/officeart/2008/layout/VerticalCurvedList"/>
    <dgm:cxn modelId="{2714B0A6-97C3-4365-B2A4-FD89490B9BC3}" type="presParOf" srcId="{A350A69D-8456-43B0-AD3D-E69720624419}" destId="{4F8FC02D-A17C-499C-99D6-EC4154AC8391}" srcOrd="0" destOrd="0" presId="urn:microsoft.com/office/officeart/2008/layout/VerticalCurvedList"/>
    <dgm:cxn modelId="{52BF4005-2B55-44F5-BE57-40D692000C65}" type="presParOf" srcId="{DF526741-A40A-408C-8B4F-88ABEAA360FF}" destId="{F7BFAC8C-E61D-4409-BE5C-F7B467B37F57}" srcOrd="5" destOrd="0" presId="urn:microsoft.com/office/officeart/2008/layout/VerticalCurvedList"/>
    <dgm:cxn modelId="{83141911-A8E3-40FA-B1FD-1E396DEF6732}" type="presParOf" srcId="{DF526741-A40A-408C-8B4F-88ABEAA360FF}" destId="{B21C6835-8D41-4B14-A54E-7BD600C0FCEA}" srcOrd="6" destOrd="0" presId="urn:microsoft.com/office/officeart/2008/layout/VerticalCurvedList"/>
    <dgm:cxn modelId="{73574685-CB8D-4F34-AA09-C860E906FFA4}" type="presParOf" srcId="{B21C6835-8D41-4B14-A54E-7BD600C0FCEA}" destId="{49E81250-0C81-4CAC-AA12-446C405ADDB5}" srcOrd="0" destOrd="0" presId="urn:microsoft.com/office/officeart/2008/layout/VerticalCurvedList"/>
    <dgm:cxn modelId="{256035B1-7FA7-44C0-967E-8F3DB4BB1C86}" type="presParOf" srcId="{DF526741-A40A-408C-8B4F-88ABEAA360FF}" destId="{BB8FE740-181A-4549-A291-FC66826FB07E}" srcOrd="7" destOrd="0" presId="urn:microsoft.com/office/officeart/2008/layout/VerticalCurvedList"/>
    <dgm:cxn modelId="{438D68B6-726E-4243-B60D-11B0E54756BE}" type="presParOf" srcId="{DF526741-A40A-408C-8B4F-88ABEAA360FF}" destId="{D91622F7-0A00-4376-87B2-0D059209E297}" srcOrd="8" destOrd="0" presId="urn:microsoft.com/office/officeart/2008/layout/VerticalCurvedList"/>
    <dgm:cxn modelId="{D100AC7B-8F9F-4111-9DA9-F2036AB49142}" type="presParOf" srcId="{D91622F7-0A00-4376-87B2-0D059209E297}" destId="{7490571F-6D28-40A3-979A-3B2EFB74EC4D}" srcOrd="0" destOrd="0" presId="urn:microsoft.com/office/officeart/2008/layout/VerticalCurvedList"/>
    <dgm:cxn modelId="{15A04D20-FC01-4CD9-9077-D442E477A823}" type="presParOf" srcId="{DF526741-A40A-408C-8B4F-88ABEAA360FF}" destId="{CAC7711F-687D-48B6-9EFE-A7F75CED2BC1}" srcOrd="9" destOrd="0" presId="urn:microsoft.com/office/officeart/2008/layout/VerticalCurvedList"/>
    <dgm:cxn modelId="{7BC4E535-8145-4CB3-8354-530C10CAC9D5}" type="presParOf" srcId="{DF526741-A40A-408C-8B4F-88ABEAA360FF}" destId="{6AE00F7D-E218-494C-9A96-EEFBE1CCA98A}" srcOrd="10" destOrd="0" presId="urn:microsoft.com/office/officeart/2008/layout/VerticalCurvedList"/>
    <dgm:cxn modelId="{3968AA8F-5DC6-4E5F-9F9D-7B77F5330F2F}" type="presParOf" srcId="{6AE00F7D-E218-494C-9A96-EEFBE1CCA98A}" destId="{92BB3F70-D83B-491F-8C96-885375E17C53}" srcOrd="0" destOrd="0" presId="urn:microsoft.com/office/officeart/2008/layout/VerticalCurvedList"/>
    <dgm:cxn modelId="{3C125BCD-9283-42DC-A8EA-48AE4A150F0D}" type="presParOf" srcId="{DF526741-A40A-408C-8B4F-88ABEAA360FF}" destId="{BF347DAD-CB3E-4185-B57C-E60917379D8F}" srcOrd="11" destOrd="0" presId="urn:microsoft.com/office/officeart/2008/layout/VerticalCurvedList"/>
    <dgm:cxn modelId="{5F428C1F-76EF-4204-89D5-D7A3D383EEDC}" type="presParOf" srcId="{DF526741-A40A-408C-8B4F-88ABEAA360FF}" destId="{6363E9B8-04A9-49D6-A2C4-29BB8CAFA8C9}" srcOrd="12" destOrd="0" presId="urn:microsoft.com/office/officeart/2008/layout/VerticalCurvedList"/>
    <dgm:cxn modelId="{87B80EF6-95CB-468C-A676-FDB73E60D793}" type="presParOf" srcId="{6363E9B8-04A9-49D6-A2C4-29BB8CAFA8C9}" destId="{ABFD839C-03E9-4273-9B90-03187EBE9B3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FE84F97-7936-4E29-BECC-6641D863F7D5}" type="doc">
      <dgm:prSet loTypeId="urn:microsoft.com/office/officeart/2008/layout/PictureStrips" loCatId="list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894EB10E-9BBE-452C-B753-A65AF298E593}">
      <dgm:prSet phldrT="[Text]" custT="1"/>
      <dgm:spPr/>
      <dgm:t>
        <a:bodyPr/>
        <a:lstStyle/>
        <a:p>
          <a:r>
            <a:rPr lang="en-US" sz="1600" b="1" dirty="0" smtClean="0"/>
            <a:t>Consulting</a:t>
          </a:r>
          <a:endParaRPr lang="en-US" sz="1600" b="1" dirty="0"/>
        </a:p>
      </dgm:t>
    </dgm:pt>
    <dgm:pt modelId="{B4C5F64B-DD40-49B0-A6CC-CFB9AE7153C7}" type="parTrans" cxnId="{3F76DC96-9B68-4E13-85C3-498015447A67}">
      <dgm:prSet/>
      <dgm:spPr/>
      <dgm:t>
        <a:bodyPr/>
        <a:lstStyle/>
        <a:p>
          <a:endParaRPr lang="en-US"/>
        </a:p>
      </dgm:t>
    </dgm:pt>
    <dgm:pt modelId="{04E7BC2A-689F-49BB-92E4-D89050CC6E14}" type="sibTrans" cxnId="{3F76DC96-9B68-4E13-85C3-498015447A67}">
      <dgm:prSet/>
      <dgm:spPr/>
      <dgm:t>
        <a:bodyPr/>
        <a:lstStyle/>
        <a:p>
          <a:endParaRPr lang="en-US"/>
        </a:p>
      </dgm:t>
    </dgm:pt>
    <dgm:pt modelId="{D8EFB710-BDFC-47B9-AD9C-39C9736DFC6F}">
      <dgm:prSet phldrT="[Text]" custT="1"/>
      <dgm:spPr/>
      <dgm:t>
        <a:bodyPr/>
        <a:lstStyle/>
        <a:p>
          <a:r>
            <a:rPr lang="en-US" sz="1600" b="1" dirty="0" smtClean="0"/>
            <a:t>Remote and Onsite Technical Support</a:t>
          </a:r>
          <a:endParaRPr lang="en-US" sz="1600" b="1" dirty="0"/>
        </a:p>
      </dgm:t>
    </dgm:pt>
    <dgm:pt modelId="{23A6B0B5-B600-4255-83F3-71E2C32DF255}" type="parTrans" cxnId="{959669DF-24AC-42EA-AC3A-CCFCD1177BF6}">
      <dgm:prSet/>
      <dgm:spPr/>
      <dgm:t>
        <a:bodyPr/>
        <a:lstStyle/>
        <a:p>
          <a:endParaRPr lang="en-US"/>
        </a:p>
      </dgm:t>
    </dgm:pt>
    <dgm:pt modelId="{072E664A-2DB4-48EE-A46C-21F662D15C55}" type="sibTrans" cxnId="{959669DF-24AC-42EA-AC3A-CCFCD1177BF6}">
      <dgm:prSet/>
      <dgm:spPr/>
      <dgm:t>
        <a:bodyPr/>
        <a:lstStyle/>
        <a:p>
          <a:endParaRPr lang="en-US"/>
        </a:p>
      </dgm:t>
    </dgm:pt>
    <dgm:pt modelId="{A4415059-E3D5-4950-BF7B-6F8DCD6DA4BD}">
      <dgm:prSet phldrT="[Text]" custT="1"/>
      <dgm:spPr/>
      <dgm:t>
        <a:bodyPr/>
        <a:lstStyle/>
        <a:p>
          <a:r>
            <a:rPr lang="en-US" sz="1600" b="1" dirty="0" smtClean="0"/>
            <a:t>Designing</a:t>
          </a:r>
          <a:endParaRPr lang="en-US" sz="1600" b="1" dirty="0"/>
        </a:p>
      </dgm:t>
    </dgm:pt>
    <dgm:pt modelId="{72D77F37-BC08-40D8-8F13-F69FBD383B1C}" type="parTrans" cxnId="{74157B18-8377-4777-84CF-EDD8E54C0E44}">
      <dgm:prSet/>
      <dgm:spPr/>
      <dgm:t>
        <a:bodyPr/>
        <a:lstStyle/>
        <a:p>
          <a:endParaRPr lang="en-US"/>
        </a:p>
      </dgm:t>
    </dgm:pt>
    <dgm:pt modelId="{82B1C303-0C47-426B-B364-497BB7E22A39}" type="sibTrans" cxnId="{74157B18-8377-4777-84CF-EDD8E54C0E44}">
      <dgm:prSet/>
      <dgm:spPr/>
      <dgm:t>
        <a:bodyPr/>
        <a:lstStyle/>
        <a:p>
          <a:endParaRPr lang="en-US"/>
        </a:p>
      </dgm:t>
    </dgm:pt>
    <dgm:pt modelId="{F72286A5-128D-4840-BAF8-9A5C37380C6B}">
      <dgm:prSet phldrT="[Text]" custT="1"/>
      <dgm:spPr/>
      <dgm:t>
        <a:bodyPr/>
        <a:lstStyle/>
        <a:p>
          <a:r>
            <a:rPr lang="en-US" sz="1600" b="1" dirty="0" smtClean="0"/>
            <a:t>Implementation</a:t>
          </a:r>
          <a:endParaRPr lang="en-US" sz="1600" b="1" dirty="0"/>
        </a:p>
      </dgm:t>
    </dgm:pt>
    <dgm:pt modelId="{9CFEB585-65E1-4C5F-93F3-700E62CBDADD}" type="parTrans" cxnId="{A670D7DA-20B8-4071-B20F-BB82F2F7D1C8}">
      <dgm:prSet/>
      <dgm:spPr/>
      <dgm:t>
        <a:bodyPr/>
        <a:lstStyle/>
        <a:p>
          <a:endParaRPr lang="en-US"/>
        </a:p>
      </dgm:t>
    </dgm:pt>
    <dgm:pt modelId="{D8F23D26-269F-45D5-9203-9D11668AA67D}" type="sibTrans" cxnId="{A670D7DA-20B8-4071-B20F-BB82F2F7D1C8}">
      <dgm:prSet/>
      <dgm:spPr/>
      <dgm:t>
        <a:bodyPr/>
        <a:lstStyle/>
        <a:p>
          <a:endParaRPr lang="en-US"/>
        </a:p>
      </dgm:t>
    </dgm:pt>
    <dgm:pt modelId="{A58CE0F2-D4D7-484E-85AC-2269B796B05B}">
      <dgm:prSet phldrT="[Text]" custT="1"/>
      <dgm:spPr/>
      <dgm:t>
        <a:bodyPr/>
        <a:lstStyle/>
        <a:p>
          <a:r>
            <a:rPr lang="en-US" sz="1600" b="1" dirty="0" smtClean="0"/>
            <a:t>Development</a:t>
          </a:r>
          <a:endParaRPr lang="en-US" sz="1600" b="1" dirty="0"/>
        </a:p>
      </dgm:t>
    </dgm:pt>
    <dgm:pt modelId="{CEC46F2D-5E57-4FB6-9722-DB232374F757}" type="parTrans" cxnId="{6D21A299-1801-412F-BE53-F19F4972583F}">
      <dgm:prSet/>
      <dgm:spPr/>
      <dgm:t>
        <a:bodyPr/>
        <a:lstStyle/>
        <a:p>
          <a:endParaRPr lang="en-US"/>
        </a:p>
      </dgm:t>
    </dgm:pt>
    <dgm:pt modelId="{4FAF0E01-97DA-4A51-B0AB-E59E94A86C40}" type="sibTrans" cxnId="{6D21A299-1801-412F-BE53-F19F4972583F}">
      <dgm:prSet/>
      <dgm:spPr/>
      <dgm:t>
        <a:bodyPr/>
        <a:lstStyle/>
        <a:p>
          <a:endParaRPr lang="en-US"/>
        </a:p>
      </dgm:t>
    </dgm:pt>
    <dgm:pt modelId="{DEAA7A1E-A768-4790-9F3A-1A05C1578DFF}">
      <dgm:prSet phldrT="[Text]" custT="1"/>
      <dgm:spPr/>
      <dgm:t>
        <a:bodyPr/>
        <a:lstStyle/>
        <a:p>
          <a:r>
            <a:rPr lang="en-US" sz="1600" b="1" dirty="0" smtClean="0"/>
            <a:t>Global</a:t>
          </a:r>
          <a:r>
            <a:rPr lang="en-US" sz="1300" dirty="0" smtClean="0"/>
            <a:t> </a:t>
          </a:r>
          <a:r>
            <a:rPr lang="en-US" sz="1600" b="1" dirty="0" smtClean="0"/>
            <a:t>Rollouts</a:t>
          </a:r>
          <a:endParaRPr lang="en-US" sz="1600" b="1" dirty="0"/>
        </a:p>
      </dgm:t>
    </dgm:pt>
    <dgm:pt modelId="{2F8EAA43-C495-449C-A727-387A3E471D5F}" type="parTrans" cxnId="{851B6B69-AB32-42F6-A091-B2FF22162D53}">
      <dgm:prSet/>
      <dgm:spPr/>
      <dgm:t>
        <a:bodyPr/>
        <a:lstStyle/>
        <a:p>
          <a:endParaRPr lang="en-US"/>
        </a:p>
      </dgm:t>
    </dgm:pt>
    <dgm:pt modelId="{0497AE4F-D045-475F-A43D-230E353F2F0A}" type="sibTrans" cxnId="{851B6B69-AB32-42F6-A091-B2FF22162D53}">
      <dgm:prSet/>
      <dgm:spPr/>
      <dgm:t>
        <a:bodyPr/>
        <a:lstStyle/>
        <a:p>
          <a:endParaRPr lang="en-US"/>
        </a:p>
      </dgm:t>
    </dgm:pt>
    <dgm:pt modelId="{E228966A-D95D-4EB5-A70A-9FB49DF679DF}" type="pres">
      <dgm:prSet presAssocID="{8FE84F97-7936-4E29-BECC-6641D863F7D5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A14B073-A7C8-4F58-AEEF-AF9F623415A5}" type="pres">
      <dgm:prSet presAssocID="{894EB10E-9BBE-452C-B753-A65AF298E593}" presName="composite" presStyleCnt="0"/>
      <dgm:spPr/>
    </dgm:pt>
    <dgm:pt modelId="{CD628D00-8E5D-4AA7-9584-F3539338A321}" type="pres">
      <dgm:prSet presAssocID="{894EB10E-9BBE-452C-B753-A65AF298E593}" presName="rect1" presStyleLbl="trAlignAcc1" presStyleIdx="0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313BE4-9400-4100-970E-AABC86430A75}" type="pres">
      <dgm:prSet presAssocID="{894EB10E-9BBE-452C-B753-A65AF298E593}" presName="rect2" presStyleLbl="fgImgPlace1" presStyleIdx="0" presStyleCnt="6" custScaleX="80289" custScaleY="104750" custLinFactX="-14591" custLinFactNeighborX="-100000"/>
      <dgm:spPr>
        <a:solidFill>
          <a:srgbClr val="93C734"/>
        </a:solidFill>
      </dgm:spPr>
    </dgm:pt>
    <dgm:pt modelId="{EB1CE264-C6CF-4A45-95F2-A5A4E3F12DB6}" type="pres">
      <dgm:prSet presAssocID="{04E7BC2A-689F-49BB-92E4-D89050CC6E14}" presName="sibTrans" presStyleCnt="0"/>
      <dgm:spPr/>
    </dgm:pt>
    <dgm:pt modelId="{069E7057-435D-4C8F-8F83-FAC06C969442}" type="pres">
      <dgm:prSet presAssocID="{A4415059-E3D5-4950-BF7B-6F8DCD6DA4BD}" presName="composite" presStyleCnt="0"/>
      <dgm:spPr/>
    </dgm:pt>
    <dgm:pt modelId="{A8B0DA35-B758-4529-85AA-F3360958C7C5}" type="pres">
      <dgm:prSet presAssocID="{A4415059-E3D5-4950-BF7B-6F8DCD6DA4BD}" presName="rect1" presStyleLbl="trAlignAcc1" presStyleIdx="1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4BF6F9-C16C-4325-850A-15EB4A15ACA6}" type="pres">
      <dgm:prSet presAssocID="{A4415059-E3D5-4950-BF7B-6F8DCD6DA4BD}" presName="rect2" presStyleLbl="fgImgPlace1" presStyleIdx="1" presStyleCnt="6" custLinFactX="-4736" custLinFactNeighborX="-100000"/>
      <dgm:spPr>
        <a:solidFill>
          <a:srgbClr val="93C734"/>
        </a:solidFill>
      </dgm:spPr>
    </dgm:pt>
    <dgm:pt modelId="{CD6F9A01-A0FB-4A6E-BAC6-3E84E135D0AF}" type="pres">
      <dgm:prSet presAssocID="{82B1C303-0C47-426B-B364-497BB7E22A39}" presName="sibTrans" presStyleCnt="0"/>
      <dgm:spPr/>
    </dgm:pt>
    <dgm:pt modelId="{E93E9BB6-3625-42D1-A111-71EF4CBA486F}" type="pres">
      <dgm:prSet presAssocID="{F72286A5-128D-4840-BAF8-9A5C37380C6B}" presName="composite" presStyleCnt="0"/>
      <dgm:spPr/>
    </dgm:pt>
    <dgm:pt modelId="{7591F30B-1BA6-4CA8-B947-13951A5BEEE4}" type="pres">
      <dgm:prSet presAssocID="{F72286A5-128D-4840-BAF8-9A5C37380C6B}" presName="rect1" presStyleLbl="trAlignAcc1" presStyleIdx="2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896C4A-925A-4756-848E-F6848042EDC5}" type="pres">
      <dgm:prSet presAssocID="{F72286A5-128D-4840-BAF8-9A5C37380C6B}" presName="rect2" presStyleLbl="fgImgPlace1" presStyleIdx="2" presStyleCnt="6" custLinFactX="-4736" custLinFactNeighborX="-100000" custLinFactNeighborY="1153"/>
      <dgm:spPr>
        <a:solidFill>
          <a:srgbClr val="93C734"/>
        </a:solidFill>
      </dgm:spPr>
    </dgm:pt>
    <dgm:pt modelId="{5EE3562B-5FF0-4A74-8257-059CC3D1020A}" type="pres">
      <dgm:prSet presAssocID="{D8F23D26-269F-45D5-9203-9D11668AA67D}" presName="sibTrans" presStyleCnt="0"/>
      <dgm:spPr/>
    </dgm:pt>
    <dgm:pt modelId="{FA5821A4-8F51-4E6D-ACE3-7D048C39C520}" type="pres">
      <dgm:prSet presAssocID="{DEAA7A1E-A768-4790-9F3A-1A05C1578DFF}" presName="composite" presStyleCnt="0"/>
      <dgm:spPr/>
    </dgm:pt>
    <dgm:pt modelId="{3745FEC9-B461-4703-B6EE-E18B10F30AFA}" type="pres">
      <dgm:prSet presAssocID="{DEAA7A1E-A768-4790-9F3A-1A05C1578DFF}" presName="rect1" presStyleLbl="trAlignAcc1" presStyleIdx="3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F69D81-CDA7-477A-B761-5BDACB215724}" type="pres">
      <dgm:prSet presAssocID="{DEAA7A1E-A768-4790-9F3A-1A05C1578DFF}" presName="rect2" presStyleLbl="fgImgPlace1" presStyleIdx="3" presStyleCnt="6" custLinFactX="-4736" custLinFactNeighborX="-100000" custLinFactNeighborY="1153"/>
      <dgm:spPr>
        <a:solidFill>
          <a:srgbClr val="93C734"/>
        </a:solidFill>
      </dgm:spPr>
    </dgm:pt>
    <dgm:pt modelId="{9913B481-5378-4D55-93BD-F51DE0A99A21}" type="pres">
      <dgm:prSet presAssocID="{0497AE4F-D045-475F-A43D-230E353F2F0A}" presName="sibTrans" presStyleCnt="0"/>
      <dgm:spPr/>
    </dgm:pt>
    <dgm:pt modelId="{6DB8C626-65F7-49A3-AEDA-E71F37ED004C}" type="pres">
      <dgm:prSet presAssocID="{D8EFB710-BDFC-47B9-AD9C-39C9736DFC6F}" presName="composite" presStyleCnt="0"/>
      <dgm:spPr/>
    </dgm:pt>
    <dgm:pt modelId="{D7D8D14F-E619-4CC7-88A8-A2AD4D50F001}" type="pres">
      <dgm:prSet presAssocID="{D8EFB710-BDFC-47B9-AD9C-39C9736DFC6F}" presName="rect1" presStyleLbl="trAlignAcc1" presStyleIdx="4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A5B10B-C285-4A14-8F97-0336132C64F8}" type="pres">
      <dgm:prSet presAssocID="{D8EFB710-BDFC-47B9-AD9C-39C9736DFC6F}" presName="rect2" presStyleLbl="fgImgPlace1" presStyleIdx="4" presStyleCnt="6" custLinFactX="-4736" custLinFactNeighborX="-100000" custLinFactNeighborY="1153"/>
      <dgm:spPr>
        <a:solidFill>
          <a:srgbClr val="93C734"/>
        </a:solidFill>
      </dgm:spPr>
    </dgm:pt>
    <dgm:pt modelId="{C52C760D-B629-4BBA-9874-D94A5DAF08FD}" type="pres">
      <dgm:prSet presAssocID="{072E664A-2DB4-48EE-A46C-21F662D15C55}" presName="sibTrans" presStyleCnt="0"/>
      <dgm:spPr/>
    </dgm:pt>
    <dgm:pt modelId="{89FD6E82-AE32-4697-92AB-8B7AC58F51FD}" type="pres">
      <dgm:prSet presAssocID="{A58CE0F2-D4D7-484E-85AC-2269B796B05B}" presName="composite" presStyleCnt="0"/>
      <dgm:spPr/>
    </dgm:pt>
    <dgm:pt modelId="{38BE4849-AA6C-49EC-9F8B-E630472D16C0}" type="pres">
      <dgm:prSet presAssocID="{A58CE0F2-D4D7-484E-85AC-2269B796B05B}" presName="rect1" presStyleLbl="trAlignAcc1" presStyleIdx="5" presStyleCnt="6" custScaleX="13461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8711C9-53E4-461D-A92D-2852AF6E9351}" type="pres">
      <dgm:prSet presAssocID="{A58CE0F2-D4D7-484E-85AC-2269B796B05B}" presName="rect2" presStyleLbl="fgImgPlace1" presStyleIdx="5" presStyleCnt="6" custLinFactX="-4736" custLinFactNeighborX="-100000" custLinFactNeighborY="1153"/>
      <dgm:spPr>
        <a:solidFill>
          <a:srgbClr val="93C734"/>
        </a:solidFill>
      </dgm:spPr>
    </dgm:pt>
  </dgm:ptLst>
  <dgm:cxnLst>
    <dgm:cxn modelId="{C1E826B3-0061-4006-A69B-9A96C0A752D6}" type="presOf" srcId="{894EB10E-9BBE-452C-B753-A65AF298E593}" destId="{CD628D00-8E5D-4AA7-9584-F3539338A321}" srcOrd="0" destOrd="0" presId="urn:microsoft.com/office/officeart/2008/layout/PictureStrips"/>
    <dgm:cxn modelId="{473AC733-6423-4381-83EE-35C33642D467}" type="presOf" srcId="{DEAA7A1E-A768-4790-9F3A-1A05C1578DFF}" destId="{3745FEC9-B461-4703-B6EE-E18B10F30AFA}" srcOrd="0" destOrd="0" presId="urn:microsoft.com/office/officeart/2008/layout/PictureStrips"/>
    <dgm:cxn modelId="{F442FBAE-6CAA-464D-8CAA-4C9D852E2699}" type="presOf" srcId="{A58CE0F2-D4D7-484E-85AC-2269B796B05B}" destId="{38BE4849-AA6C-49EC-9F8B-E630472D16C0}" srcOrd="0" destOrd="0" presId="urn:microsoft.com/office/officeart/2008/layout/PictureStrips"/>
    <dgm:cxn modelId="{8370C25C-787B-435D-842C-1A6680744EA4}" type="presOf" srcId="{A4415059-E3D5-4950-BF7B-6F8DCD6DA4BD}" destId="{A8B0DA35-B758-4529-85AA-F3360958C7C5}" srcOrd="0" destOrd="0" presId="urn:microsoft.com/office/officeart/2008/layout/PictureStrips"/>
    <dgm:cxn modelId="{74157B18-8377-4777-84CF-EDD8E54C0E44}" srcId="{8FE84F97-7936-4E29-BECC-6641D863F7D5}" destId="{A4415059-E3D5-4950-BF7B-6F8DCD6DA4BD}" srcOrd="1" destOrd="0" parTransId="{72D77F37-BC08-40D8-8F13-F69FBD383B1C}" sibTransId="{82B1C303-0C47-426B-B364-497BB7E22A39}"/>
    <dgm:cxn modelId="{851B6B69-AB32-42F6-A091-B2FF22162D53}" srcId="{8FE84F97-7936-4E29-BECC-6641D863F7D5}" destId="{DEAA7A1E-A768-4790-9F3A-1A05C1578DFF}" srcOrd="3" destOrd="0" parTransId="{2F8EAA43-C495-449C-A727-387A3E471D5F}" sibTransId="{0497AE4F-D045-475F-A43D-230E353F2F0A}"/>
    <dgm:cxn modelId="{E6EF5E12-6E64-4C2B-8A4F-75EE38FD9CE1}" type="presOf" srcId="{F72286A5-128D-4840-BAF8-9A5C37380C6B}" destId="{7591F30B-1BA6-4CA8-B947-13951A5BEEE4}" srcOrd="0" destOrd="0" presId="urn:microsoft.com/office/officeart/2008/layout/PictureStrips"/>
    <dgm:cxn modelId="{80ADEC5F-D38D-4EE4-9A03-B483FF14C523}" type="presOf" srcId="{D8EFB710-BDFC-47B9-AD9C-39C9736DFC6F}" destId="{D7D8D14F-E619-4CC7-88A8-A2AD4D50F001}" srcOrd="0" destOrd="0" presId="urn:microsoft.com/office/officeart/2008/layout/PictureStrips"/>
    <dgm:cxn modelId="{3F76DC96-9B68-4E13-85C3-498015447A67}" srcId="{8FE84F97-7936-4E29-BECC-6641D863F7D5}" destId="{894EB10E-9BBE-452C-B753-A65AF298E593}" srcOrd="0" destOrd="0" parTransId="{B4C5F64B-DD40-49B0-A6CC-CFB9AE7153C7}" sibTransId="{04E7BC2A-689F-49BB-92E4-D89050CC6E14}"/>
    <dgm:cxn modelId="{8191E97B-1DE7-4A45-945F-9E9B050F6E11}" type="presOf" srcId="{8FE84F97-7936-4E29-BECC-6641D863F7D5}" destId="{E228966A-D95D-4EB5-A70A-9FB49DF679DF}" srcOrd="0" destOrd="0" presId="urn:microsoft.com/office/officeart/2008/layout/PictureStrips"/>
    <dgm:cxn modelId="{959669DF-24AC-42EA-AC3A-CCFCD1177BF6}" srcId="{8FE84F97-7936-4E29-BECC-6641D863F7D5}" destId="{D8EFB710-BDFC-47B9-AD9C-39C9736DFC6F}" srcOrd="4" destOrd="0" parTransId="{23A6B0B5-B600-4255-83F3-71E2C32DF255}" sibTransId="{072E664A-2DB4-48EE-A46C-21F662D15C55}"/>
    <dgm:cxn modelId="{A670D7DA-20B8-4071-B20F-BB82F2F7D1C8}" srcId="{8FE84F97-7936-4E29-BECC-6641D863F7D5}" destId="{F72286A5-128D-4840-BAF8-9A5C37380C6B}" srcOrd="2" destOrd="0" parTransId="{9CFEB585-65E1-4C5F-93F3-700E62CBDADD}" sibTransId="{D8F23D26-269F-45D5-9203-9D11668AA67D}"/>
    <dgm:cxn modelId="{6D21A299-1801-412F-BE53-F19F4972583F}" srcId="{8FE84F97-7936-4E29-BECC-6641D863F7D5}" destId="{A58CE0F2-D4D7-484E-85AC-2269B796B05B}" srcOrd="5" destOrd="0" parTransId="{CEC46F2D-5E57-4FB6-9722-DB232374F757}" sibTransId="{4FAF0E01-97DA-4A51-B0AB-E59E94A86C40}"/>
    <dgm:cxn modelId="{98B0F96D-3F10-4B4E-B1D2-F19D2AF5AA78}" type="presParOf" srcId="{E228966A-D95D-4EB5-A70A-9FB49DF679DF}" destId="{BA14B073-A7C8-4F58-AEEF-AF9F623415A5}" srcOrd="0" destOrd="0" presId="urn:microsoft.com/office/officeart/2008/layout/PictureStrips"/>
    <dgm:cxn modelId="{01CC9DBC-0009-4778-8B44-1EDB9E9C076D}" type="presParOf" srcId="{BA14B073-A7C8-4F58-AEEF-AF9F623415A5}" destId="{CD628D00-8E5D-4AA7-9584-F3539338A321}" srcOrd="0" destOrd="0" presId="urn:microsoft.com/office/officeart/2008/layout/PictureStrips"/>
    <dgm:cxn modelId="{A7F523F3-69EE-46B5-B624-504D2B362540}" type="presParOf" srcId="{BA14B073-A7C8-4F58-AEEF-AF9F623415A5}" destId="{63313BE4-9400-4100-970E-AABC86430A75}" srcOrd="1" destOrd="0" presId="urn:microsoft.com/office/officeart/2008/layout/PictureStrips"/>
    <dgm:cxn modelId="{2B2C6B5D-2656-4410-B9CD-AC4256E1D352}" type="presParOf" srcId="{E228966A-D95D-4EB5-A70A-9FB49DF679DF}" destId="{EB1CE264-C6CF-4A45-95F2-A5A4E3F12DB6}" srcOrd="1" destOrd="0" presId="urn:microsoft.com/office/officeart/2008/layout/PictureStrips"/>
    <dgm:cxn modelId="{1628F493-0F5B-4005-8EB5-EA91DD2A38C4}" type="presParOf" srcId="{E228966A-D95D-4EB5-A70A-9FB49DF679DF}" destId="{069E7057-435D-4C8F-8F83-FAC06C969442}" srcOrd="2" destOrd="0" presId="urn:microsoft.com/office/officeart/2008/layout/PictureStrips"/>
    <dgm:cxn modelId="{E92A903F-2320-4CC0-924B-0FE23CF22930}" type="presParOf" srcId="{069E7057-435D-4C8F-8F83-FAC06C969442}" destId="{A8B0DA35-B758-4529-85AA-F3360958C7C5}" srcOrd="0" destOrd="0" presId="urn:microsoft.com/office/officeart/2008/layout/PictureStrips"/>
    <dgm:cxn modelId="{9B72F1BD-D265-4B0F-A297-F572F6C62D7F}" type="presParOf" srcId="{069E7057-435D-4C8F-8F83-FAC06C969442}" destId="{EA4BF6F9-C16C-4325-850A-15EB4A15ACA6}" srcOrd="1" destOrd="0" presId="urn:microsoft.com/office/officeart/2008/layout/PictureStrips"/>
    <dgm:cxn modelId="{CFBF0485-2F6E-4291-9404-B180698324D5}" type="presParOf" srcId="{E228966A-D95D-4EB5-A70A-9FB49DF679DF}" destId="{CD6F9A01-A0FB-4A6E-BAC6-3E84E135D0AF}" srcOrd="3" destOrd="0" presId="urn:microsoft.com/office/officeart/2008/layout/PictureStrips"/>
    <dgm:cxn modelId="{E9459498-A65F-4B56-8B07-06BD03F85DEC}" type="presParOf" srcId="{E228966A-D95D-4EB5-A70A-9FB49DF679DF}" destId="{E93E9BB6-3625-42D1-A111-71EF4CBA486F}" srcOrd="4" destOrd="0" presId="urn:microsoft.com/office/officeart/2008/layout/PictureStrips"/>
    <dgm:cxn modelId="{1D321E90-DA3C-498D-9D6F-90105E687824}" type="presParOf" srcId="{E93E9BB6-3625-42D1-A111-71EF4CBA486F}" destId="{7591F30B-1BA6-4CA8-B947-13951A5BEEE4}" srcOrd="0" destOrd="0" presId="urn:microsoft.com/office/officeart/2008/layout/PictureStrips"/>
    <dgm:cxn modelId="{C29E2D37-1527-46F9-ACFB-9A4287718082}" type="presParOf" srcId="{E93E9BB6-3625-42D1-A111-71EF4CBA486F}" destId="{FE896C4A-925A-4756-848E-F6848042EDC5}" srcOrd="1" destOrd="0" presId="urn:microsoft.com/office/officeart/2008/layout/PictureStrips"/>
    <dgm:cxn modelId="{C363D3C0-D7AD-451F-851C-6F21177F5ED6}" type="presParOf" srcId="{E228966A-D95D-4EB5-A70A-9FB49DF679DF}" destId="{5EE3562B-5FF0-4A74-8257-059CC3D1020A}" srcOrd="5" destOrd="0" presId="urn:microsoft.com/office/officeart/2008/layout/PictureStrips"/>
    <dgm:cxn modelId="{EA3D007C-6E83-4388-812C-DA8D45B4A863}" type="presParOf" srcId="{E228966A-D95D-4EB5-A70A-9FB49DF679DF}" destId="{FA5821A4-8F51-4E6D-ACE3-7D048C39C520}" srcOrd="6" destOrd="0" presId="urn:microsoft.com/office/officeart/2008/layout/PictureStrips"/>
    <dgm:cxn modelId="{160B2973-4A98-40BA-B0FF-FCF4A9B3262B}" type="presParOf" srcId="{FA5821A4-8F51-4E6D-ACE3-7D048C39C520}" destId="{3745FEC9-B461-4703-B6EE-E18B10F30AFA}" srcOrd="0" destOrd="0" presId="urn:microsoft.com/office/officeart/2008/layout/PictureStrips"/>
    <dgm:cxn modelId="{410F6B2D-BD87-4313-BC81-B69417472CD3}" type="presParOf" srcId="{FA5821A4-8F51-4E6D-ACE3-7D048C39C520}" destId="{8EF69D81-CDA7-477A-B761-5BDACB215724}" srcOrd="1" destOrd="0" presId="urn:microsoft.com/office/officeart/2008/layout/PictureStrips"/>
    <dgm:cxn modelId="{211F0AF7-727A-4F4B-9ACE-79EC2378E9F3}" type="presParOf" srcId="{E228966A-D95D-4EB5-A70A-9FB49DF679DF}" destId="{9913B481-5378-4D55-93BD-F51DE0A99A21}" srcOrd="7" destOrd="0" presId="urn:microsoft.com/office/officeart/2008/layout/PictureStrips"/>
    <dgm:cxn modelId="{8CB867EC-B1DA-45FF-BE0A-14784A6E35C6}" type="presParOf" srcId="{E228966A-D95D-4EB5-A70A-9FB49DF679DF}" destId="{6DB8C626-65F7-49A3-AEDA-E71F37ED004C}" srcOrd="8" destOrd="0" presId="urn:microsoft.com/office/officeart/2008/layout/PictureStrips"/>
    <dgm:cxn modelId="{61DFF8FF-E859-46ED-9926-FF8D532B9D9F}" type="presParOf" srcId="{6DB8C626-65F7-49A3-AEDA-E71F37ED004C}" destId="{D7D8D14F-E619-4CC7-88A8-A2AD4D50F001}" srcOrd="0" destOrd="0" presId="urn:microsoft.com/office/officeart/2008/layout/PictureStrips"/>
    <dgm:cxn modelId="{B78B984B-03C3-4ED0-80EB-E7048EC1DFE2}" type="presParOf" srcId="{6DB8C626-65F7-49A3-AEDA-E71F37ED004C}" destId="{7BA5B10B-C285-4A14-8F97-0336132C64F8}" srcOrd="1" destOrd="0" presId="urn:microsoft.com/office/officeart/2008/layout/PictureStrips"/>
    <dgm:cxn modelId="{F4E3AE8C-F831-458A-8323-6097E898F0E4}" type="presParOf" srcId="{E228966A-D95D-4EB5-A70A-9FB49DF679DF}" destId="{C52C760D-B629-4BBA-9874-D94A5DAF08FD}" srcOrd="9" destOrd="0" presId="urn:microsoft.com/office/officeart/2008/layout/PictureStrips"/>
    <dgm:cxn modelId="{F748CA94-04AC-40B3-8758-A50B00AF6BEE}" type="presParOf" srcId="{E228966A-D95D-4EB5-A70A-9FB49DF679DF}" destId="{89FD6E82-AE32-4697-92AB-8B7AC58F51FD}" srcOrd="10" destOrd="0" presId="urn:microsoft.com/office/officeart/2008/layout/PictureStrips"/>
    <dgm:cxn modelId="{A70625B7-BB26-459A-BB09-16FAFE7B4192}" type="presParOf" srcId="{89FD6E82-AE32-4697-92AB-8B7AC58F51FD}" destId="{38BE4849-AA6C-49EC-9F8B-E630472D16C0}" srcOrd="0" destOrd="0" presId="urn:microsoft.com/office/officeart/2008/layout/PictureStrips"/>
    <dgm:cxn modelId="{A0DF33DB-A4A5-4CA9-9AA2-5CB085553C00}" type="presParOf" srcId="{89FD6E82-AE32-4697-92AB-8B7AC58F51FD}" destId="{EE8711C9-53E4-461D-A92D-2852AF6E9351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5A7DB7-34B4-407C-B224-A9C618229EC2}">
      <dsp:nvSpPr>
        <dsp:cNvPr id="0" name=""/>
        <dsp:cNvSpPr/>
      </dsp:nvSpPr>
      <dsp:spPr>
        <a:xfrm>
          <a:off x="-6553819" y="-1003088"/>
          <a:ext cx="7806690" cy="7806690"/>
        </a:xfrm>
        <a:prstGeom prst="blockArc">
          <a:avLst>
            <a:gd name="adj1" fmla="val 18900000"/>
            <a:gd name="adj2" fmla="val 2700000"/>
            <a:gd name="adj3" fmla="val 277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9FD1E4-DF64-4314-B579-5704F35D2D6B}">
      <dsp:nvSpPr>
        <dsp:cNvPr id="0" name=""/>
        <dsp:cNvSpPr/>
      </dsp:nvSpPr>
      <dsp:spPr>
        <a:xfrm>
          <a:off x="406906" y="263691"/>
          <a:ext cx="6898747" cy="5271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8426" tIns="43180" rIns="43180" bIns="43180" numCol="1" spcCol="1270" anchor="ctr" anchorCtr="0">
          <a:noAutofit/>
        </a:bodyPr>
        <a:lstStyle/>
        <a:p>
          <a:pPr lvl="0" algn="l" defTabSz="75565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sz="1700" kern="1200" dirty="0" smtClean="0">
              <a:latin typeface="DJB Straight Up Now" panose="02000500000000000000" pitchFamily="2" charset="0"/>
            </a:rPr>
            <a:t>Administration </a:t>
          </a:r>
          <a:r>
            <a:rPr lang="en-US" sz="1700" kern="1200" dirty="0" smtClean="0">
              <a:latin typeface="DJB Straight Up Now" panose="02000500000000000000" pitchFamily="2" charset="0"/>
            </a:rPr>
            <a:t>Remote/onsite/Shared/Dedicated</a:t>
          </a:r>
          <a:endParaRPr lang="en-US" sz="1700" kern="1200" dirty="0">
            <a:latin typeface="DJB Straight Up Now" panose="02000500000000000000" pitchFamily="2" charset="0"/>
          </a:endParaRPr>
        </a:p>
      </dsp:txBody>
      <dsp:txXfrm>
        <a:off x="406906" y="263691"/>
        <a:ext cx="6898747" cy="527150"/>
      </dsp:txXfrm>
    </dsp:sp>
    <dsp:sp modelId="{B5C2E6AC-2AC2-4585-9D1A-E55BCBB02797}">
      <dsp:nvSpPr>
        <dsp:cNvPr id="0" name=""/>
        <dsp:cNvSpPr/>
      </dsp:nvSpPr>
      <dsp:spPr>
        <a:xfrm>
          <a:off x="77436" y="197797"/>
          <a:ext cx="658938" cy="6589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94B08B-8D7C-4C10-8B23-190BF11D8AAE}">
      <dsp:nvSpPr>
        <dsp:cNvPr id="0" name=""/>
        <dsp:cNvSpPr/>
      </dsp:nvSpPr>
      <dsp:spPr>
        <a:xfrm>
          <a:off x="884288" y="1054881"/>
          <a:ext cx="6421364" cy="5271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8426" tIns="43180" rIns="43180" bIns="43180" numCol="1" spcCol="1270" anchor="ctr" anchorCtr="0">
          <a:noAutofit/>
        </a:bodyPr>
        <a:lstStyle/>
        <a:p>
          <a:pPr lvl="0" algn="l" defTabSz="75565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sz="1700" kern="1200" dirty="0" smtClean="0">
              <a:latin typeface="DJB Straight Up Now" panose="02000500000000000000" pitchFamily="2" charset="0"/>
            </a:rPr>
            <a:t>Database Implementation</a:t>
          </a:r>
          <a:endParaRPr lang="en-US" sz="1700" kern="1200" dirty="0">
            <a:latin typeface="DJB Straight Up Now" panose="02000500000000000000" pitchFamily="2" charset="0"/>
          </a:endParaRPr>
        </a:p>
      </dsp:txBody>
      <dsp:txXfrm>
        <a:off x="884288" y="1054881"/>
        <a:ext cx="6421364" cy="527150"/>
      </dsp:txXfrm>
    </dsp:sp>
    <dsp:sp modelId="{4F8FC02D-A17C-499C-99D6-EC4154AC8391}">
      <dsp:nvSpPr>
        <dsp:cNvPr id="0" name=""/>
        <dsp:cNvSpPr/>
      </dsp:nvSpPr>
      <dsp:spPr>
        <a:xfrm>
          <a:off x="554819" y="988987"/>
          <a:ext cx="658938" cy="6589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BFAC8C-E61D-4409-BE5C-F7B467B37F57}">
      <dsp:nvSpPr>
        <dsp:cNvPr id="0" name=""/>
        <dsp:cNvSpPr/>
      </dsp:nvSpPr>
      <dsp:spPr>
        <a:xfrm>
          <a:off x="1145891" y="1845491"/>
          <a:ext cx="6159761" cy="5271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8426" tIns="43180" rIns="43180" bIns="43180" numCol="1" spcCol="1270" anchor="ctr" anchorCtr="0">
          <a:noAutofit/>
        </a:bodyPr>
        <a:lstStyle/>
        <a:p>
          <a:pPr lvl="0" algn="l" defTabSz="75565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sz="1700" kern="1200" dirty="0" smtClean="0">
              <a:latin typeface="DJB Straight Up Now" panose="02000500000000000000" pitchFamily="2" charset="0"/>
            </a:rPr>
            <a:t>Database Migration and Upgrade</a:t>
          </a:r>
          <a:endParaRPr lang="en-US" sz="1700" kern="1200" dirty="0">
            <a:latin typeface="DJB Straight Up Now" panose="02000500000000000000" pitchFamily="2" charset="0"/>
          </a:endParaRPr>
        </a:p>
      </dsp:txBody>
      <dsp:txXfrm>
        <a:off x="1145891" y="1845491"/>
        <a:ext cx="6159761" cy="527150"/>
      </dsp:txXfrm>
    </dsp:sp>
    <dsp:sp modelId="{49E81250-0C81-4CAC-AA12-446C405ADDB5}">
      <dsp:nvSpPr>
        <dsp:cNvPr id="0" name=""/>
        <dsp:cNvSpPr/>
      </dsp:nvSpPr>
      <dsp:spPr>
        <a:xfrm>
          <a:off x="816422" y="1779597"/>
          <a:ext cx="658938" cy="6589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8FE740-181A-4549-A291-FC66826FB07E}">
      <dsp:nvSpPr>
        <dsp:cNvPr id="0" name=""/>
        <dsp:cNvSpPr/>
      </dsp:nvSpPr>
      <dsp:spPr>
        <a:xfrm>
          <a:off x="1229418" y="2597530"/>
          <a:ext cx="6076234" cy="5271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8426" tIns="43180" rIns="43180" bIns="43180" numCol="1" spcCol="1270" anchor="ctr" anchorCtr="0">
          <a:noAutofit/>
        </a:bodyPr>
        <a:lstStyle/>
        <a:p>
          <a:pPr lvl="0" algn="l" defTabSz="75565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sz="1700" kern="1200" dirty="0" smtClean="0">
              <a:latin typeface="DJB Straight Up Now" panose="02000500000000000000" pitchFamily="2" charset="0"/>
            </a:rPr>
            <a:t>Database Assessment and performance tuning</a:t>
          </a:r>
          <a:endParaRPr lang="en-US" sz="1700" kern="1200" dirty="0">
            <a:latin typeface="DJB Straight Up Now" panose="02000500000000000000" pitchFamily="2" charset="0"/>
          </a:endParaRPr>
        </a:p>
      </dsp:txBody>
      <dsp:txXfrm>
        <a:off x="1229418" y="2597530"/>
        <a:ext cx="6076234" cy="527150"/>
      </dsp:txXfrm>
    </dsp:sp>
    <dsp:sp modelId="{7490571F-6D28-40A3-979A-3B2EFB74EC4D}">
      <dsp:nvSpPr>
        <dsp:cNvPr id="0" name=""/>
        <dsp:cNvSpPr/>
      </dsp:nvSpPr>
      <dsp:spPr>
        <a:xfrm>
          <a:off x="899949" y="2570787"/>
          <a:ext cx="658938" cy="6589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C7711F-687D-48B6-9EFE-A7F75CED2BC1}">
      <dsp:nvSpPr>
        <dsp:cNvPr id="0" name=""/>
        <dsp:cNvSpPr/>
      </dsp:nvSpPr>
      <dsp:spPr>
        <a:xfrm>
          <a:off x="1145891" y="3427871"/>
          <a:ext cx="6159761" cy="5271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8426" tIns="43180" rIns="43180" bIns="4318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0" spc="0" baseline="0" dirty="0" smtClean="0">
              <a:latin typeface="DJB Straight Up Now" panose="02000500000000000000" pitchFamily="2" charset="0"/>
            </a:rPr>
            <a:t>Database Consolidation</a:t>
          </a:r>
          <a:endParaRPr lang="en-US" sz="1700" kern="0" spc="0" baseline="0" dirty="0">
            <a:latin typeface="DJB Straight Up Now" panose="02000500000000000000" pitchFamily="2" charset="0"/>
          </a:endParaRPr>
        </a:p>
      </dsp:txBody>
      <dsp:txXfrm>
        <a:off x="1145891" y="3427871"/>
        <a:ext cx="6159761" cy="527150"/>
      </dsp:txXfrm>
    </dsp:sp>
    <dsp:sp modelId="{92BB3F70-D83B-491F-8C96-885375E17C53}">
      <dsp:nvSpPr>
        <dsp:cNvPr id="0" name=""/>
        <dsp:cNvSpPr/>
      </dsp:nvSpPr>
      <dsp:spPr>
        <a:xfrm>
          <a:off x="816422" y="3361977"/>
          <a:ext cx="658938" cy="6589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347DAD-CB3E-4185-B57C-E60917379D8F}">
      <dsp:nvSpPr>
        <dsp:cNvPr id="0" name=""/>
        <dsp:cNvSpPr/>
      </dsp:nvSpPr>
      <dsp:spPr>
        <a:xfrm>
          <a:off x="884288" y="4218481"/>
          <a:ext cx="6421364" cy="5271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8426" tIns="43180" rIns="43180" bIns="43180" numCol="1" spcCol="1270" anchor="ctr" anchorCtr="0">
          <a:noAutofit/>
        </a:bodyPr>
        <a:lstStyle/>
        <a:p>
          <a:pPr lvl="0" algn="l" defTabSz="75565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sz="1700" kern="0" spc="0" baseline="0" dirty="0" smtClean="0">
              <a:latin typeface="DJB Straight Up Now" panose="02000500000000000000" pitchFamily="2" charset="0"/>
            </a:rPr>
            <a:t>Database Infrastructure and Oracle Engineered Systems</a:t>
          </a:r>
          <a:endParaRPr lang="en-US" sz="1700" kern="0" spc="0" baseline="0" dirty="0">
            <a:latin typeface="DJB Straight Up Now" panose="02000500000000000000" pitchFamily="2" charset="0"/>
          </a:endParaRPr>
        </a:p>
      </dsp:txBody>
      <dsp:txXfrm>
        <a:off x="884288" y="4218481"/>
        <a:ext cx="6421364" cy="527150"/>
      </dsp:txXfrm>
    </dsp:sp>
    <dsp:sp modelId="{ABFD839C-03E9-4273-9B90-03187EBE9B3B}">
      <dsp:nvSpPr>
        <dsp:cNvPr id="0" name=""/>
        <dsp:cNvSpPr/>
      </dsp:nvSpPr>
      <dsp:spPr>
        <a:xfrm>
          <a:off x="554819" y="4152587"/>
          <a:ext cx="658938" cy="6589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8D2DB7-DDA0-4FBF-BE16-27F41AFB6718}">
      <dsp:nvSpPr>
        <dsp:cNvPr id="0" name=""/>
        <dsp:cNvSpPr/>
      </dsp:nvSpPr>
      <dsp:spPr>
        <a:xfrm>
          <a:off x="406906" y="5009671"/>
          <a:ext cx="6898747" cy="52715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8426" tIns="43180" rIns="43180" bIns="43180" numCol="1" spcCol="1270" anchor="ctr" anchorCtr="0">
          <a:noAutofit/>
        </a:bodyPr>
        <a:lstStyle/>
        <a:p>
          <a:pPr lvl="0" algn="l" defTabSz="75565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sz="1700" kern="0" spc="0" baseline="0" dirty="0" smtClean="0">
              <a:latin typeface="DJB Straight Up Now" panose="02000500000000000000" pitchFamily="2" charset="0"/>
            </a:rPr>
            <a:t>Database Designing and development</a:t>
          </a:r>
          <a:endParaRPr lang="en-US" sz="1700" kern="0" spc="0" baseline="0" dirty="0">
            <a:latin typeface="DJB Straight Up Now" panose="02000500000000000000" pitchFamily="2" charset="0"/>
          </a:endParaRPr>
        </a:p>
      </dsp:txBody>
      <dsp:txXfrm>
        <a:off x="406906" y="5009671"/>
        <a:ext cx="6898747" cy="527150"/>
      </dsp:txXfrm>
    </dsp:sp>
    <dsp:sp modelId="{AE3169BE-EA66-4F88-9501-CA996DADD06B}">
      <dsp:nvSpPr>
        <dsp:cNvPr id="0" name=""/>
        <dsp:cNvSpPr/>
      </dsp:nvSpPr>
      <dsp:spPr>
        <a:xfrm>
          <a:off x="77436" y="4943778"/>
          <a:ext cx="658938" cy="6589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gif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D55917-1024-4CD4-8DA7-21EC49DC8299}" type="datetimeFigureOut">
              <a:rPr lang="en-US" smtClean="0"/>
              <a:t>4/22/2015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C7BBD2-F586-4C25-A732-94C907EFB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42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17785"/>
            <a:ext cx="9144000" cy="189217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44DE339E-8E18-4BD0-BB3B-4E3EB3C0F522}" type="datetimeFigureOut">
              <a:rPr lang="en-US" smtClean="0"/>
              <a:pPr/>
              <a:t>4/22/2015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7A3E93E6-B618-4B9C-8343-D9B8A6EA423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-3449" y="-3235"/>
            <a:ext cx="12195448" cy="6221893"/>
            <a:chOff x="-3449" y="-3235"/>
            <a:chExt cx="12195448" cy="6221893"/>
          </a:xfrm>
        </p:grpSpPr>
        <p:sp>
          <p:nvSpPr>
            <p:cNvPr id="7" name="Flowchart: Document 6"/>
            <p:cNvSpPr/>
            <p:nvPr userDrawn="1"/>
          </p:nvSpPr>
          <p:spPr>
            <a:xfrm rot="16200000">
              <a:off x="-2384924" y="2584949"/>
              <a:ext cx="6015554" cy="1245703"/>
            </a:xfrm>
            <a:prstGeom prst="flowChartDocument">
              <a:avLst/>
            </a:prstGeom>
            <a:solidFill>
              <a:srgbClr val="93C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6" name="Picture 2" descr="Nippon IT Solutions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5705" y="419764"/>
              <a:ext cx="1786269" cy="8875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235"/>
              <a:ext cx="12191999" cy="30479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49" y="6140450"/>
              <a:ext cx="12191999" cy="78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6982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5704" y="365125"/>
            <a:ext cx="1010809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45704" y="1825625"/>
            <a:ext cx="10108096" cy="425329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04668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4DE339E-8E18-4BD0-BB3B-4E3EB3C0F522}" type="datetimeFigureOut">
              <a:rPr lang="en-US" smtClean="0"/>
              <a:pPr/>
              <a:t>4/22/2015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4544" y="6356350"/>
            <a:ext cx="5217941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62282" y="6323587"/>
            <a:ext cx="976425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A3E93E6-B618-4B9C-8343-D9B8A6EA42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-3449" y="-3235"/>
            <a:ext cx="12195448" cy="6745265"/>
            <a:chOff x="-3449" y="-3235"/>
            <a:chExt cx="12195448" cy="6745265"/>
          </a:xfrm>
        </p:grpSpPr>
        <p:sp>
          <p:nvSpPr>
            <p:cNvPr id="14" name="Flowchart: Document 13"/>
            <p:cNvSpPr/>
            <p:nvPr userDrawn="1"/>
          </p:nvSpPr>
          <p:spPr>
            <a:xfrm rot="16200000">
              <a:off x="-2342014" y="2542040"/>
              <a:ext cx="5929736" cy="1245703"/>
            </a:xfrm>
            <a:prstGeom prst="flowChartDocument">
              <a:avLst/>
            </a:prstGeom>
            <a:solidFill>
              <a:srgbClr val="93C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 descr="Nippon IT Solutions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17897" y="6127917"/>
              <a:ext cx="1235903" cy="614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235"/>
              <a:ext cx="12191999" cy="304799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49" y="6051550"/>
              <a:ext cx="12191999" cy="78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7792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45704" y="365125"/>
            <a:ext cx="732679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04668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4DE339E-8E18-4BD0-BB3B-4E3EB3C0F522}" type="datetimeFigureOut">
              <a:rPr lang="en-US" smtClean="0"/>
              <a:pPr/>
              <a:t>4/22/2015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4544" y="6356350"/>
            <a:ext cx="5217941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62282" y="6323587"/>
            <a:ext cx="976425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A3E93E6-B618-4B9C-8343-D9B8A6EA42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-3449" y="-3235"/>
            <a:ext cx="12195448" cy="6754937"/>
            <a:chOff x="-3449" y="-3235"/>
            <a:chExt cx="12195448" cy="6754937"/>
          </a:xfrm>
        </p:grpSpPr>
        <p:sp>
          <p:nvSpPr>
            <p:cNvPr id="15" name="Flowchart: Document 14"/>
            <p:cNvSpPr/>
            <p:nvPr userDrawn="1"/>
          </p:nvSpPr>
          <p:spPr>
            <a:xfrm rot="16200000">
              <a:off x="-2345272" y="2545299"/>
              <a:ext cx="5936251" cy="1245703"/>
            </a:xfrm>
            <a:prstGeom prst="flowChartDocument">
              <a:avLst/>
            </a:prstGeom>
            <a:solidFill>
              <a:srgbClr val="93C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 descr="Nippon IT Solutions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17897" y="6137589"/>
              <a:ext cx="1235903" cy="614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235"/>
              <a:ext cx="12191999" cy="304799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49" y="6058066"/>
              <a:ext cx="12191999" cy="78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535578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5704" y="365125"/>
            <a:ext cx="10108096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5704" y="1839693"/>
            <a:ext cx="10108095" cy="39678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04668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4DE339E-8E18-4BD0-BB3B-4E3EB3C0F522}" type="datetimeFigureOut">
              <a:rPr lang="en-US" smtClean="0"/>
              <a:pPr/>
              <a:t>4/22/2015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4544" y="6356350"/>
            <a:ext cx="5217941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62282" y="6323587"/>
            <a:ext cx="97642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7A3E93E6-B618-4B9C-8343-D9B8A6EA42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-3449" y="-3235"/>
            <a:ext cx="12195448" cy="6746852"/>
            <a:chOff x="-3449" y="-3235"/>
            <a:chExt cx="12195448" cy="6746852"/>
          </a:xfrm>
        </p:grpSpPr>
        <p:sp>
          <p:nvSpPr>
            <p:cNvPr id="12" name="Flowchart: Document 11"/>
            <p:cNvSpPr/>
            <p:nvPr userDrawn="1"/>
          </p:nvSpPr>
          <p:spPr>
            <a:xfrm rot="16200000">
              <a:off x="-2351815" y="2551841"/>
              <a:ext cx="5949337" cy="1245703"/>
            </a:xfrm>
            <a:prstGeom prst="flowChartDocument">
              <a:avLst/>
            </a:prstGeom>
            <a:solidFill>
              <a:srgbClr val="93C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 descr="Nippon IT Solutions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17897" y="6129504"/>
              <a:ext cx="1235903" cy="614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235"/>
              <a:ext cx="12191999" cy="304799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49" y="6071151"/>
              <a:ext cx="12191999" cy="78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3141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5704" y="1709738"/>
            <a:ext cx="1010174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5704" y="4589463"/>
            <a:ext cx="10101746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4DE339E-8E18-4BD0-BB3B-4E3EB3C0F522}" type="datetimeFigureOut">
              <a:rPr lang="en-US" smtClean="0"/>
              <a:pPr/>
              <a:t>4/22/2015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A3E93E6-B618-4B9C-8343-D9B8A6EA42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-3449" y="-3235"/>
            <a:ext cx="12195448" cy="6221893"/>
            <a:chOff x="-3449" y="-3235"/>
            <a:chExt cx="12195448" cy="6221893"/>
          </a:xfrm>
        </p:grpSpPr>
        <p:sp>
          <p:nvSpPr>
            <p:cNvPr id="13" name="Flowchart: Document 12"/>
            <p:cNvSpPr/>
            <p:nvPr userDrawn="1"/>
          </p:nvSpPr>
          <p:spPr>
            <a:xfrm rot="16200000">
              <a:off x="-2384924" y="2584949"/>
              <a:ext cx="6015554" cy="1245703"/>
            </a:xfrm>
            <a:prstGeom prst="flowChartDocument">
              <a:avLst/>
            </a:prstGeom>
            <a:solidFill>
              <a:srgbClr val="93C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 descr="Nippon IT Solutions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5705" y="421409"/>
              <a:ext cx="1786269" cy="8875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235"/>
              <a:ext cx="12191999" cy="304799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49" y="6140450"/>
              <a:ext cx="12191999" cy="78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08467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5704" y="365125"/>
            <a:ext cx="1010809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45704" y="1825625"/>
            <a:ext cx="5053496" cy="426965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4300" y="1825625"/>
            <a:ext cx="4889500" cy="422053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04668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4DE339E-8E18-4BD0-BB3B-4E3EB3C0F522}" type="datetimeFigureOut">
              <a:rPr lang="en-US" smtClean="0"/>
              <a:pPr/>
              <a:t>4/22/2015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4544" y="6356350"/>
            <a:ext cx="5217941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62282" y="6323587"/>
            <a:ext cx="976425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A3E93E6-B618-4B9C-8343-D9B8A6EA42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-3449" y="-3235"/>
            <a:ext cx="12195448" cy="6748989"/>
            <a:chOff x="-3449" y="-3235"/>
            <a:chExt cx="12195448" cy="6748989"/>
          </a:xfrm>
        </p:grpSpPr>
        <p:sp>
          <p:nvSpPr>
            <p:cNvPr id="15" name="Flowchart: Document 14"/>
            <p:cNvSpPr/>
            <p:nvPr userDrawn="1"/>
          </p:nvSpPr>
          <p:spPr>
            <a:xfrm rot="16200000">
              <a:off x="-2342807" y="2542833"/>
              <a:ext cx="5931322" cy="1245703"/>
            </a:xfrm>
            <a:prstGeom prst="flowChartDocument">
              <a:avLst/>
            </a:prstGeom>
            <a:solidFill>
              <a:srgbClr val="93C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 descr="Nippon IT Solutions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17897" y="6131641"/>
              <a:ext cx="1235903" cy="614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235"/>
              <a:ext cx="12191999" cy="304799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49" y="6053136"/>
              <a:ext cx="12191999" cy="78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49407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5704" y="365125"/>
            <a:ext cx="1010968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5702" y="1681163"/>
            <a:ext cx="491379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45706" y="2561079"/>
            <a:ext cx="4913794" cy="35902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7301" y="1681163"/>
            <a:ext cx="50180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7301" y="2561079"/>
            <a:ext cx="5016500" cy="35902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04668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4DE339E-8E18-4BD0-BB3B-4E3EB3C0F522}" type="datetimeFigureOut">
              <a:rPr lang="en-US" smtClean="0"/>
              <a:pPr/>
              <a:t>4/22/2015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4544" y="6356350"/>
            <a:ext cx="5217941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62282" y="6323587"/>
            <a:ext cx="976425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A3E93E6-B618-4B9C-8343-D9B8A6EA42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-3449" y="-3235"/>
            <a:ext cx="12195448" cy="6751615"/>
            <a:chOff x="-3449" y="-3235"/>
            <a:chExt cx="12195448" cy="6751615"/>
          </a:xfrm>
        </p:grpSpPr>
        <p:sp>
          <p:nvSpPr>
            <p:cNvPr id="17" name="Flowchart: Document 16"/>
            <p:cNvSpPr/>
            <p:nvPr userDrawn="1"/>
          </p:nvSpPr>
          <p:spPr>
            <a:xfrm rot="16200000">
              <a:off x="-2343600" y="2543628"/>
              <a:ext cx="5932910" cy="1245703"/>
            </a:xfrm>
            <a:prstGeom prst="flowChartDocument">
              <a:avLst/>
            </a:prstGeom>
            <a:solidFill>
              <a:srgbClr val="93C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 descr="Nippon IT Solutions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17897" y="6134267"/>
              <a:ext cx="1235903" cy="614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235"/>
              <a:ext cx="12191999" cy="304799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49" y="6054725"/>
              <a:ext cx="12191999" cy="78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1482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5704" y="365125"/>
            <a:ext cx="1010809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04668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4DE339E-8E18-4BD0-BB3B-4E3EB3C0F522}" type="datetimeFigureOut">
              <a:rPr lang="en-US" smtClean="0"/>
              <a:pPr/>
              <a:t>4/22/2015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4544" y="6356350"/>
            <a:ext cx="5217941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62282" y="6323587"/>
            <a:ext cx="976425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A3E93E6-B618-4B9C-8343-D9B8A6EA42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-3449" y="-3235"/>
            <a:ext cx="12195448" cy="6746852"/>
            <a:chOff x="-3449" y="-3235"/>
            <a:chExt cx="12195448" cy="6746852"/>
          </a:xfrm>
        </p:grpSpPr>
        <p:sp>
          <p:nvSpPr>
            <p:cNvPr id="13" name="Flowchart: Document 12"/>
            <p:cNvSpPr/>
            <p:nvPr userDrawn="1"/>
          </p:nvSpPr>
          <p:spPr>
            <a:xfrm rot="16200000">
              <a:off x="-2342806" y="2542831"/>
              <a:ext cx="5931319" cy="1245703"/>
            </a:xfrm>
            <a:prstGeom prst="flowChartDocument">
              <a:avLst/>
            </a:prstGeom>
            <a:solidFill>
              <a:srgbClr val="93C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2" descr="Nippon IT Solutions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17897" y="6129504"/>
              <a:ext cx="1235903" cy="614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235"/>
              <a:ext cx="12191999" cy="304799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49" y="6053135"/>
              <a:ext cx="12191999" cy="78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07891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04668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4DE339E-8E18-4BD0-BB3B-4E3EB3C0F522}" type="datetimeFigureOut">
              <a:rPr lang="en-US" smtClean="0"/>
              <a:pPr/>
              <a:t>4/22/2015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4544" y="6356350"/>
            <a:ext cx="5217941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62282" y="6323587"/>
            <a:ext cx="976425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A3E93E6-B618-4B9C-8343-D9B8A6EA42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-3449" y="-3235"/>
            <a:ext cx="12195448" cy="6748440"/>
            <a:chOff x="-3449" y="-3235"/>
            <a:chExt cx="12195448" cy="6748440"/>
          </a:xfrm>
        </p:grpSpPr>
        <p:sp>
          <p:nvSpPr>
            <p:cNvPr id="12" name="Flowchart: Document 11"/>
            <p:cNvSpPr/>
            <p:nvPr userDrawn="1"/>
          </p:nvSpPr>
          <p:spPr>
            <a:xfrm rot="16200000">
              <a:off x="-2342807" y="2542833"/>
              <a:ext cx="5931322" cy="1245703"/>
            </a:xfrm>
            <a:prstGeom prst="flowChartDocument">
              <a:avLst/>
            </a:prstGeom>
            <a:solidFill>
              <a:srgbClr val="93C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2" descr="Nippon IT Solutions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17897" y="6131092"/>
              <a:ext cx="1235903" cy="614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235"/>
              <a:ext cx="12191999" cy="304799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49" y="6053136"/>
              <a:ext cx="12191999" cy="78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9956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5705" y="457200"/>
            <a:ext cx="407559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49900" y="987425"/>
            <a:ext cx="580548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45704" y="2057400"/>
            <a:ext cx="407559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04668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4DE339E-8E18-4BD0-BB3B-4E3EB3C0F522}" type="datetimeFigureOut">
              <a:rPr lang="en-US" smtClean="0"/>
              <a:pPr/>
              <a:t>4/22/2015</a:t>
            </a:fld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4544" y="6356350"/>
            <a:ext cx="5217941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62282" y="6323587"/>
            <a:ext cx="976425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A3E93E6-B618-4B9C-8343-D9B8A6EA423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-3449" y="-3235"/>
            <a:ext cx="12195448" cy="6764314"/>
            <a:chOff x="-3449" y="-3235"/>
            <a:chExt cx="12195448" cy="6764314"/>
          </a:xfrm>
        </p:grpSpPr>
        <p:sp>
          <p:nvSpPr>
            <p:cNvPr id="17" name="Flowchart: Document 16"/>
            <p:cNvSpPr/>
            <p:nvPr userDrawn="1"/>
          </p:nvSpPr>
          <p:spPr>
            <a:xfrm rot="16200000">
              <a:off x="-2355296" y="2555322"/>
              <a:ext cx="5956301" cy="1245703"/>
            </a:xfrm>
            <a:prstGeom prst="flowChartDocument">
              <a:avLst/>
            </a:prstGeom>
            <a:solidFill>
              <a:srgbClr val="93C7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 descr="Nippon IT Solutions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17897" y="6146966"/>
              <a:ext cx="1235903" cy="6141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235"/>
              <a:ext cx="12191999" cy="304799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449" y="6076950"/>
              <a:ext cx="12191999" cy="78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72032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lowchart: Document 14"/>
          <p:cNvSpPr/>
          <p:nvPr userDrawn="1"/>
        </p:nvSpPr>
        <p:spPr>
          <a:xfrm rot="16200000">
            <a:off x="-2354587" y="2554613"/>
            <a:ext cx="5954881" cy="1245703"/>
          </a:xfrm>
          <a:prstGeom prst="flowChartDocument">
            <a:avLst/>
          </a:prstGeom>
          <a:solidFill>
            <a:srgbClr val="93C7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5704" y="457200"/>
            <a:ext cx="434229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18200" y="987425"/>
            <a:ext cx="543718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45704" y="2057400"/>
            <a:ext cx="434229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004668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4DE339E-8E18-4BD0-BB3B-4E3EB3C0F522}" type="datetimeFigureOut">
              <a:rPr lang="en-US" smtClean="0"/>
              <a:pPr/>
              <a:t>4/22/2015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64544" y="6356350"/>
            <a:ext cx="5217941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62282" y="6323587"/>
            <a:ext cx="976425" cy="365125"/>
          </a:xfrm>
          <a:prstGeom prst="rect">
            <a:avLst/>
          </a:prstGeom>
        </p:spPr>
        <p:txBody>
          <a:bodyPr/>
          <a:lstStyle>
            <a:lvl1pPr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A3E93E6-B618-4B9C-8343-D9B8A6EA423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2" descr="Nippon IT Solutions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7897" y="6154903"/>
            <a:ext cx="1235903" cy="61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35"/>
            <a:ext cx="12191999" cy="30479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49" y="6076950"/>
            <a:ext cx="12191999" cy="7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1859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738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diagramData" Target="../diagrams/data1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image" Target="../media/image8.png"/><Relationship Id="rId5" Type="http://schemas.openxmlformats.org/officeDocument/2006/relationships/diagramColors" Target="../diagrams/colors1.xml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5.png"/><Relationship Id="rId1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image" Target="../media/image18.gif"/><Relationship Id="rId18" Type="http://schemas.openxmlformats.org/officeDocument/2006/relationships/image" Target="../media/image23.jpe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openxmlformats.org/officeDocument/2006/relationships/image" Target="../media/image22.jpeg"/><Relationship Id="rId2" Type="http://schemas.openxmlformats.org/officeDocument/2006/relationships/image" Target="../media/image17.png"/><Relationship Id="rId16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image" Target="../media/image20.jpeg"/><Relationship Id="rId10" Type="http://schemas.openxmlformats.org/officeDocument/2006/relationships/diagramQuickStyle" Target="../diagrams/quickStyle3.xml"/><Relationship Id="rId19" Type="http://schemas.openxmlformats.org/officeDocument/2006/relationships/image" Target="../media/image24.jpeg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image" Target="../media/image26.png"/><Relationship Id="rId18" Type="http://schemas.openxmlformats.org/officeDocument/2006/relationships/image" Target="../media/image31.png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12" Type="http://schemas.openxmlformats.org/officeDocument/2006/relationships/image" Target="../media/image25.jpeg"/><Relationship Id="rId17" Type="http://schemas.openxmlformats.org/officeDocument/2006/relationships/image" Target="../media/image30.png"/><Relationship Id="rId2" Type="http://schemas.openxmlformats.org/officeDocument/2006/relationships/diagramData" Target="../diagrams/data4.xml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5" Type="http://schemas.openxmlformats.org/officeDocument/2006/relationships/image" Target="../media/image28.png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rac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0424" y="5508784"/>
            <a:ext cx="1954965" cy="364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Microsoft SQL Serv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7793" y="5391200"/>
            <a:ext cx="1874561" cy="503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MySQ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589" y="5248964"/>
            <a:ext cx="1474104" cy="737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1" t="2937" r="2720" b="5396"/>
          <a:stretch/>
        </p:blipFill>
        <p:spPr>
          <a:xfrm>
            <a:off x="6744393" y="330364"/>
            <a:ext cx="4790739" cy="48004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84300" y="2697270"/>
            <a:ext cx="464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Database Services Offering</a:t>
            </a:r>
            <a:endParaRPr lang="en-US" sz="3200" dirty="0"/>
          </a:p>
        </p:txBody>
      </p:sp>
      <p:sp>
        <p:nvSpPr>
          <p:cNvPr id="37" name="TextBox 36"/>
          <p:cNvSpPr txBox="1"/>
          <p:nvPr/>
        </p:nvSpPr>
        <p:spPr>
          <a:xfrm>
            <a:off x="1384300" y="3282045"/>
            <a:ext cx="464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Year 2015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55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 rot="16200000">
            <a:off x="-1640937" y="2788402"/>
            <a:ext cx="4316507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0" cap="none" spc="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</a:t>
            </a:r>
            <a:endParaRPr lang="en-US" sz="6600" b="0" cap="none" spc="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43" name="Diagram 42"/>
          <p:cNvGraphicFramePr/>
          <p:nvPr>
            <p:extLst>
              <p:ext uri="{D42A27DB-BD31-4B8C-83A1-F6EECF244321}">
                <p14:modId xmlns:p14="http://schemas.microsoft.com/office/powerpoint/2010/main" val="3382224905"/>
              </p:ext>
            </p:extLst>
          </p:nvPr>
        </p:nvGraphicFramePr>
        <p:xfrm>
          <a:off x="4453310" y="371686"/>
          <a:ext cx="7383090" cy="5800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4" name="Picture 2" descr="Oracl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864" y="2066823"/>
            <a:ext cx="2401713" cy="44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" name="Picture 3" descr="Microsoft SQL Server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864" y="4056970"/>
            <a:ext cx="2324553" cy="624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" name="Picture 4" descr="MySQL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3293" y="2851978"/>
            <a:ext cx="1714535" cy="857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 descr="http://nipponitsolutions.com/images/databaseApplication/logo/dbRemoteDbaServices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1817" y="637605"/>
            <a:ext cx="486283" cy="483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nipponitsolutions.com/images/databaseApplication/logo/dbImplimentation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2700" y="1443037"/>
            <a:ext cx="491030" cy="474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://nipponitsolutions.com/images/databaseApplication/logo/dbMigration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621" y="2190751"/>
            <a:ext cx="303990" cy="28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http://nipponitsolutions.com/images/databaseApplication/logo/dbUpgrade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550" y="2476500"/>
            <a:ext cx="331760" cy="2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http://nipponitsolutions.com/images/databaseApplication/logo/dbTuning.png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861" y="3020061"/>
            <a:ext cx="459540" cy="523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Database Consolidation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6938" y="3827913"/>
            <a:ext cx="533583" cy="469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Database Infrastructure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826" y="4670428"/>
            <a:ext cx="503951" cy="413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Database Development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1817" y="5383114"/>
            <a:ext cx="532971" cy="508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 descr="Database Designing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7109" y="5453773"/>
            <a:ext cx="202074" cy="15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61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464958" y="725749"/>
            <a:ext cx="4635719" cy="4760647"/>
            <a:chOff x="1374556" y="517577"/>
            <a:chExt cx="4194610" cy="4189837"/>
          </a:xfrm>
          <a:scene3d>
            <a:camera prst="perspectiveRelaxed">
              <a:rot lat="19149996" lon="20104178" rev="1577324"/>
            </a:camera>
            <a:lightRig rig="soft" dir="t"/>
            <a:backdrop>
              <a:anchor x="0" y="0" z="-210000"/>
              <a:norm dx="0" dy="0" dz="914400"/>
              <a:up dx="0" dy="914400" dz="0"/>
            </a:backdrop>
          </a:scene3d>
        </p:grpSpPr>
        <p:sp>
          <p:nvSpPr>
            <p:cNvPr id="8" name="Freeform 7"/>
            <p:cNvSpPr/>
            <p:nvPr/>
          </p:nvSpPr>
          <p:spPr>
            <a:xfrm>
              <a:off x="1509127" y="517577"/>
              <a:ext cx="4008501" cy="4008501"/>
            </a:xfrm>
            <a:custGeom>
              <a:avLst/>
              <a:gdLst>
                <a:gd name="connsiteX0" fmla="*/ 2004250 w 4008501"/>
                <a:gd name="connsiteY0" fmla="*/ 0 h 4008501"/>
                <a:gd name="connsiteX1" fmla="*/ 3571237 w 4008501"/>
                <a:gd name="connsiteY1" fmla="*/ 754622 h 4008501"/>
                <a:gd name="connsiteX2" fmla="*/ 2004251 w 4008501"/>
                <a:gd name="connsiteY2" fmla="*/ 2004251 h 4008501"/>
                <a:gd name="connsiteX3" fmla="*/ 2004250 w 4008501"/>
                <a:gd name="connsiteY3" fmla="*/ 0 h 40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8501" h="4008501">
                  <a:moveTo>
                    <a:pt x="2004250" y="0"/>
                  </a:moveTo>
                  <a:cubicBezTo>
                    <a:pt x="2614193" y="0"/>
                    <a:pt x="3190944" y="277749"/>
                    <a:pt x="3571237" y="754622"/>
                  </a:cubicBezTo>
                  <a:lnTo>
                    <a:pt x="2004251" y="2004251"/>
                  </a:lnTo>
                  <a:cubicBezTo>
                    <a:pt x="2004251" y="1336167"/>
                    <a:pt x="2004250" y="668084"/>
                    <a:pt x="2004250" y="0"/>
                  </a:cubicBezTo>
                  <a:close/>
                </a:path>
              </a:pathLst>
            </a:custGeom>
            <a:solidFill>
              <a:srgbClr val="93C734"/>
            </a:solidFill>
            <a:sp3d extrusionH="152250" prstMaterial="matte">
              <a:bevelT w="165100" prst="coolSlan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21135" tIns="387457" rIns="963441" bIns="2888000" numCol="1" spcCol="1270" anchor="ctr" anchorCtr="0">
              <a:normAutofit/>
              <a:sp3d extrusionH="27940"/>
            </a:bodyPr>
            <a:lstStyle/>
            <a:p>
              <a:pPr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dirty="0"/>
                <a:t>24 X 7 X 365 Database </a:t>
              </a:r>
              <a:r>
                <a:rPr lang="en-US" sz="1600" b="1" dirty="0" smtClean="0"/>
                <a:t>Support</a:t>
              </a:r>
              <a:endParaRPr lang="en-US" sz="1600" b="1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1560665" y="581999"/>
              <a:ext cx="4008501" cy="4008501"/>
            </a:xfrm>
            <a:custGeom>
              <a:avLst/>
              <a:gdLst>
                <a:gd name="connsiteX0" fmla="*/ 3571237 w 4008501"/>
                <a:gd name="connsiteY0" fmla="*/ 754622 h 4008501"/>
                <a:gd name="connsiteX1" fmla="*/ 3958250 w 4008501"/>
                <a:gd name="connsiteY1" fmla="*/ 2450239 h 4008501"/>
                <a:gd name="connsiteX2" fmla="*/ 2004251 w 4008501"/>
                <a:gd name="connsiteY2" fmla="*/ 2004251 h 4008501"/>
                <a:gd name="connsiteX3" fmla="*/ 3571237 w 4008501"/>
                <a:gd name="connsiteY3" fmla="*/ 754622 h 40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8501" h="4008501">
                  <a:moveTo>
                    <a:pt x="3571237" y="754622"/>
                  </a:moveTo>
                  <a:cubicBezTo>
                    <a:pt x="3951530" y="1231494"/>
                    <a:pt x="4093975" y="1855589"/>
                    <a:pt x="3958250" y="2450239"/>
                  </a:cubicBezTo>
                  <a:lnTo>
                    <a:pt x="2004251" y="2004251"/>
                  </a:lnTo>
                  <a:lnTo>
                    <a:pt x="3571237" y="754622"/>
                  </a:lnTo>
                  <a:close/>
                </a:path>
              </a:pathLst>
            </a:custGeom>
            <a:solidFill>
              <a:srgbClr val="EC6A1E"/>
            </a:solidFill>
            <a:sp3d extrusionH="152250" prstMaterial="matte">
              <a:bevelT w="165100" prst="coolSlan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34640" tIns="1371600" rIns="182880" bIns="1902577" numCol="1" spcCol="1270" anchor="ctr" anchorCtr="0">
              <a:noAutofit/>
              <a:sp3d extrusionH="28000" prstMaterial="matte"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Backup  Recovery Support</a:t>
              </a:r>
              <a:endParaRPr lang="en-US" sz="16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1542054" y="663123"/>
              <a:ext cx="4008501" cy="4008501"/>
            </a:xfrm>
            <a:custGeom>
              <a:avLst/>
              <a:gdLst>
                <a:gd name="connsiteX0" fmla="*/ 3958250 w 4008501"/>
                <a:gd name="connsiteY0" fmla="*/ 2450238 h 4008501"/>
                <a:gd name="connsiteX1" fmla="*/ 2873862 w 4008501"/>
                <a:gd name="connsiteY1" fmla="*/ 3810018 h 4008501"/>
                <a:gd name="connsiteX2" fmla="*/ 2004251 w 4008501"/>
                <a:gd name="connsiteY2" fmla="*/ 2004251 h 4008501"/>
                <a:gd name="connsiteX3" fmla="*/ 3958250 w 4008501"/>
                <a:gd name="connsiteY3" fmla="*/ 2450238 h 40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8501" h="4008501">
                  <a:moveTo>
                    <a:pt x="3958250" y="2450238"/>
                  </a:moveTo>
                  <a:cubicBezTo>
                    <a:pt x="3822525" y="3044889"/>
                    <a:pt x="3423401" y="3545374"/>
                    <a:pt x="2873862" y="3810018"/>
                  </a:cubicBezTo>
                  <a:lnTo>
                    <a:pt x="2004251" y="2004251"/>
                  </a:lnTo>
                  <a:lnTo>
                    <a:pt x="3958250" y="2450238"/>
                  </a:lnTo>
                  <a:close/>
                </a:path>
              </a:pathLst>
            </a:custGeom>
            <a:solidFill>
              <a:srgbClr val="2AA9E0"/>
            </a:solidFill>
            <a:sp3d extrusionH="152250" prstMaterial="matte">
              <a:bevelT w="165100" prst="coolSlan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3200" tIns="2560320" rIns="365760" bIns="909995" numCol="1" spcCol="1270" anchor="ctr" anchorCtr="0">
              <a:noAutofit/>
              <a:sp3d extrusionH="28000" prstMaterial="matte"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1" kern="1200" dirty="0" smtClean="0"/>
            </a:p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Storage Management</a:t>
              </a:r>
              <a:endParaRPr lang="en-US" sz="16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1419986" y="698913"/>
              <a:ext cx="4008501" cy="4008501"/>
            </a:xfrm>
            <a:custGeom>
              <a:avLst/>
              <a:gdLst>
                <a:gd name="connsiteX0" fmla="*/ 2873819 w 4008501"/>
                <a:gd name="connsiteY0" fmla="*/ 3810039 h 4008501"/>
                <a:gd name="connsiteX1" fmla="*/ 1134638 w 4008501"/>
                <a:gd name="connsiteY1" fmla="*/ 3810018 h 4008501"/>
                <a:gd name="connsiteX2" fmla="*/ 2004251 w 4008501"/>
                <a:gd name="connsiteY2" fmla="*/ 2004251 h 4008501"/>
                <a:gd name="connsiteX3" fmla="*/ 2873819 w 4008501"/>
                <a:gd name="connsiteY3" fmla="*/ 3810039 h 40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8501" h="4008501">
                  <a:moveTo>
                    <a:pt x="2873819" y="3810039"/>
                  </a:moveTo>
                  <a:cubicBezTo>
                    <a:pt x="2324288" y="4074663"/>
                    <a:pt x="1684163" y="4074655"/>
                    <a:pt x="1134638" y="3810018"/>
                  </a:cubicBezTo>
                  <a:lnTo>
                    <a:pt x="2004251" y="2004251"/>
                  </a:lnTo>
                  <a:lnTo>
                    <a:pt x="2873819" y="3810039"/>
                  </a:lnTo>
                  <a:close/>
                </a:path>
              </a:pathLst>
            </a:custGeom>
            <a:solidFill>
              <a:srgbClr val="EC6A1E"/>
            </a:solidFill>
            <a:sp3d extrusionH="152250" prstMaterial="matte">
              <a:bevelT w="165100" prst="coolSlan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54218" tIns="3164777" rIns="1554219" bIns="206121" numCol="1" spcCol="1270" anchor="ctr" anchorCtr="0">
              <a:noAutofit/>
              <a:sp3d extrusionH="28000" prstMaterial="matte"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User Management</a:t>
              </a:r>
              <a:endParaRPr lang="en-US" sz="16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1393167" y="663123"/>
              <a:ext cx="4008501" cy="4008501"/>
            </a:xfrm>
            <a:custGeom>
              <a:avLst/>
              <a:gdLst>
                <a:gd name="connsiteX0" fmla="*/ 1134638 w 4008501"/>
                <a:gd name="connsiteY0" fmla="*/ 3810018 h 4008501"/>
                <a:gd name="connsiteX1" fmla="*/ 50250 w 4008501"/>
                <a:gd name="connsiteY1" fmla="*/ 2450237 h 4008501"/>
                <a:gd name="connsiteX2" fmla="*/ 2004251 w 4008501"/>
                <a:gd name="connsiteY2" fmla="*/ 2004251 h 4008501"/>
                <a:gd name="connsiteX3" fmla="*/ 1134638 w 4008501"/>
                <a:gd name="connsiteY3" fmla="*/ 3810018 h 40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8501" h="4008501">
                  <a:moveTo>
                    <a:pt x="1134638" y="3810018"/>
                  </a:moveTo>
                  <a:cubicBezTo>
                    <a:pt x="585098" y="3545373"/>
                    <a:pt x="185974" y="3044888"/>
                    <a:pt x="50250" y="2450237"/>
                  </a:cubicBezTo>
                  <a:lnTo>
                    <a:pt x="2004251" y="2004251"/>
                  </a:lnTo>
                  <a:lnTo>
                    <a:pt x="1134638" y="3810018"/>
                  </a:lnTo>
                  <a:close/>
                </a:path>
              </a:pathLst>
            </a:custGeom>
            <a:solidFill>
              <a:srgbClr val="93C734"/>
            </a:solidFill>
            <a:sp3d extrusionH="152250" prstMaterial="matte">
              <a:bevelT w="165100" prst="coolSlan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2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5760" tIns="2834640" rIns="2560320" bIns="909995" numCol="1" spcCol="1270" anchor="ctr" anchorCtr="0">
              <a:noAutofit/>
              <a:sp3d extrusionH="28000" prstMaterial="matte"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Proactive Support</a:t>
              </a:r>
              <a:endParaRPr lang="en-US" sz="1600" b="1" kern="1200" dirty="0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1374556" y="581999"/>
              <a:ext cx="4008501" cy="4008501"/>
            </a:xfrm>
            <a:custGeom>
              <a:avLst/>
              <a:gdLst>
                <a:gd name="connsiteX0" fmla="*/ 50250 w 4008501"/>
                <a:gd name="connsiteY0" fmla="*/ 2450237 h 4008501"/>
                <a:gd name="connsiteX1" fmla="*/ 437263 w 4008501"/>
                <a:gd name="connsiteY1" fmla="*/ 754621 h 4008501"/>
                <a:gd name="connsiteX2" fmla="*/ 2004251 w 4008501"/>
                <a:gd name="connsiteY2" fmla="*/ 2004251 h 4008501"/>
                <a:gd name="connsiteX3" fmla="*/ 50250 w 4008501"/>
                <a:gd name="connsiteY3" fmla="*/ 2450237 h 40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8501" h="4008501">
                  <a:moveTo>
                    <a:pt x="50250" y="2450237"/>
                  </a:moveTo>
                  <a:cubicBezTo>
                    <a:pt x="-85474" y="1855587"/>
                    <a:pt x="56971" y="1231493"/>
                    <a:pt x="437263" y="754621"/>
                  </a:cubicBezTo>
                  <a:lnTo>
                    <a:pt x="2004251" y="2004251"/>
                  </a:lnTo>
                  <a:lnTo>
                    <a:pt x="50250" y="2450237"/>
                  </a:lnTo>
                  <a:close/>
                </a:path>
              </a:pathLst>
            </a:custGeom>
            <a:sp3d extrusionH="152250" prstMaterial="matte">
              <a:bevelT w="165100" prst="coolSlan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1463040" rIns="2737681" bIns="1902577" numCol="1" spcCol="1270" anchor="ctr" anchorCtr="0">
              <a:noAutofit/>
              <a:sp3d extrusionH="28000" prstMaterial="matte"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Performance Bottlenecks</a:t>
              </a:r>
              <a:endParaRPr lang="en-US" sz="1600" b="1" kern="1200" dirty="0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1426094" y="517577"/>
              <a:ext cx="4008501" cy="4008501"/>
            </a:xfrm>
            <a:custGeom>
              <a:avLst/>
              <a:gdLst>
                <a:gd name="connsiteX0" fmla="*/ 437264 w 4008501"/>
                <a:gd name="connsiteY0" fmla="*/ 754622 h 4008501"/>
                <a:gd name="connsiteX1" fmla="*/ 2004251 w 4008501"/>
                <a:gd name="connsiteY1" fmla="*/ 0 h 4008501"/>
                <a:gd name="connsiteX2" fmla="*/ 2004251 w 4008501"/>
                <a:gd name="connsiteY2" fmla="*/ 2004251 h 4008501"/>
                <a:gd name="connsiteX3" fmla="*/ 437264 w 4008501"/>
                <a:gd name="connsiteY3" fmla="*/ 754622 h 400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08501" h="4008501">
                  <a:moveTo>
                    <a:pt x="437264" y="754622"/>
                  </a:moveTo>
                  <a:cubicBezTo>
                    <a:pt x="817557" y="277749"/>
                    <a:pt x="1394308" y="0"/>
                    <a:pt x="2004251" y="0"/>
                  </a:cubicBezTo>
                  <a:lnTo>
                    <a:pt x="2004251" y="2004251"/>
                  </a:lnTo>
                  <a:lnTo>
                    <a:pt x="437264" y="754622"/>
                  </a:lnTo>
                  <a:close/>
                </a:path>
              </a:pathLst>
            </a:custGeom>
            <a:solidFill>
              <a:srgbClr val="2AA9E0"/>
            </a:solidFill>
            <a:sp3d extrusionH="152250" prstMaterial="matte">
              <a:bevelT w="165100" prst="coolSlan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97280" tIns="640080" rIns="2194560" bIns="2286000" numCol="1" spcCol="1270" anchor="t" anchorCtr="0">
              <a:noAutofit/>
              <a:sp3d extrusionH="28000" prstMaterial="matte"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Migration </a:t>
              </a:r>
            </a:p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dirty="0" smtClean="0"/>
                <a:t>And</a:t>
              </a:r>
            </a:p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Upgrade</a:t>
              </a:r>
              <a:endParaRPr lang="en-US" sz="1050" b="1" kern="1200" dirty="0"/>
            </a:p>
            <a:p>
              <a:pPr marL="57150" lvl="1" indent="-5715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US" sz="1050" b="1" kern="1200" dirty="0"/>
            </a:p>
          </p:txBody>
        </p:sp>
      </p:grpSp>
      <p:sp>
        <p:nvSpPr>
          <p:cNvPr id="27" name="Text Placeholder 26"/>
          <p:cNvSpPr>
            <a:spLocks noGrp="1"/>
          </p:cNvSpPr>
          <p:nvPr>
            <p:ph type="body" sz="quarter" idx="3"/>
          </p:nvPr>
        </p:nvSpPr>
        <p:spPr>
          <a:xfrm>
            <a:off x="1203158" y="372980"/>
            <a:ext cx="10248099" cy="63336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Why DBA services from Nippon ITS?</a:t>
            </a:r>
            <a:endParaRPr lang="en-US" sz="3200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6433170" y="1130968"/>
            <a:ext cx="5016500" cy="4812632"/>
          </a:xfrm>
        </p:spPr>
        <p:txBody>
          <a:bodyPr>
            <a:normAutofit lnSpcReduction="10000"/>
          </a:bodyPr>
          <a:lstStyle/>
          <a:p>
            <a:r>
              <a:rPr lang="en-US" sz="2000" dirty="0" smtClean="0"/>
              <a:t>Round the clock DBA Availability</a:t>
            </a:r>
          </a:p>
          <a:p>
            <a:r>
              <a:rPr lang="en-US" sz="2000" dirty="0" smtClean="0"/>
              <a:t>Single point of contact for each shift.</a:t>
            </a:r>
          </a:p>
          <a:p>
            <a:r>
              <a:rPr lang="en-US" sz="2000" dirty="0" smtClean="0"/>
              <a:t>Experience and Expertise of team of DBAs at cost of 1</a:t>
            </a:r>
          </a:p>
          <a:p>
            <a:r>
              <a:rPr lang="en-US" sz="2000" dirty="0" smtClean="0"/>
              <a:t>Providing daily / weekly reports of database issues</a:t>
            </a:r>
          </a:p>
          <a:p>
            <a:r>
              <a:rPr lang="en-US" sz="2000" dirty="0" smtClean="0"/>
              <a:t>Solution for different Database Product under one roof.</a:t>
            </a:r>
          </a:p>
          <a:p>
            <a:r>
              <a:rPr lang="en-US" sz="2000" dirty="0" smtClean="0"/>
              <a:t>Industry Experience / Certified DBAs</a:t>
            </a:r>
          </a:p>
          <a:p>
            <a:r>
              <a:rPr lang="en-US" sz="2000" dirty="0" smtClean="0"/>
              <a:t>Strictly follows customer’s security guidelines</a:t>
            </a:r>
          </a:p>
          <a:p>
            <a:r>
              <a:rPr lang="en-US" sz="2000" dirty="0" smtClean="0"/>
              <a:t>We maintain confidentiality of Customer data.</a:t>
            </a:r>
          </a:p>
          <a:p>
            <a:r>
              <a:rPr lang="en-US" sz="2000" dirty="0" smtClean="0"/>
              <a:t>Suggesting how can we get more out of existing infrastructure.</a:t>
            </a:r>
            <a:endParaRPr lang="en-US" sz="2000" dirty="0"/>
          </a:p>
        </p:txBody>
      </p:sp>
      <p:sp>
        <p:nvSpPr>
          <p:cNvPr id="29" name="Rectangle 28"/>
          <p:cNvSpPr/>
          <p:nvPr/>
        </p:nvSpPr>
        <p:spPr>
          <a:xfrm rot="16200000">
            <a:off x="-1640937" y="2788402"/>
            <a:ext cx="4316507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0" cap="none" spc="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</a:t>
            </a:r>
            <a:endParaRPr lang="en-US" sz="6600" b="0" cap="none" spc="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442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4"/>
          <p:cNvSpPr>
            <a:spLocks noGrp="1"/>
          </p:cNvSpPr>
          <p:nvPr>
            <p:ph type="body" sz="quarter" idx="3"/>
          </p:nvPr>
        </p:nvSpPr>
        <p:spPr>
          <a:xfrm>
            <a:off x="1091534" y="445167"/>
            <a:ext cx="10025646" cy="523207"/>
          </a:xfrm>
        </p:spPr>
        <p:txBody>
          <a:bodyPr vert="horz" lIns="91440" tIns="45720" rIns="91440" bIns="45720" rtlCol="0" anchor="b">
            <a:normAutofit lnSpcReduction="10000"/>
          </a:bodyPr>
          <a:lstStyle/>
          <a:p>
            <a:r>
              <a:rPr lang="en-US" sz="3200" dirty="0"/>
              <a:t>Database Administration Offering Models</a:t>
            </a:r>
          </a:p>
        </p:txBody>
      </p:sp>
      <p:sp>
        <p:nvSpPr>
          <p:cNvPr id="8" name="Content Placeholder 25"/>
          <p:cNvSpPr>
            <a:spLocks noGrp="1"/>
          </p:cNvSpPr>
          <p:nvPr>
            <p:ph sz="quarter" idx="4"/>
          </p:nvPr>
        </p:nvSpPr>
        <p:spPr>
          <a:xfrm>
            <a:off x="1440448" y="881575"/>
            <a:ext cx="10097836" cy="2477479"/>
          </a:xfrm>
        </p:spPr>
        <p:txBody>
          <a:bodyPr>
            <a:normAutofit/>
          </a:bodyPr>
          <a:lstStyle/>
          <a:p>
            <a:r>
              <a:rPr lang="en-US" sz="2000" b="1" dirty="0" smtClean="0"/>
              <a:t>Remote DBA </a:t>
            </a:r>
            <a:r>
              <a:rPr lang="en-US" sz="2000" dirty="0" smtClean="0"/>
              <a:t>– From Nippon ITS locations</a:t>
            </a:r>
          </a:p>
          <a:p>
            <a:pPr lvl="1"/>
            <a:r>
              <a:rPr lang="en-US" sz="1800" dirty="0" smtClean="0"/>
              <a:t>Dedicated Services </a:t>
            </a:r>
            <a:r>
              <a:rPr lang="en-US" sz="1800" dirty="0"/>
              <a:t>– </a:t>
            </a:r>
            <a:r>
              <a:rPr lang="en-US" sz="1800" dirty="0" smtClean="0"/>
              <a:t>Dedicated Team of DBA Assigned </a:t>
            </a:r>
          </a:p>
          <a:p>
            <a:pPr lvl="1"/>
            <a:r>
              <a:rPr lang="en-US" sz="1800" dirty="0" smtClean="0"/>
              <a:t>Shared Services – A team of DBA maintaining Multiple Client Database.</a:t>
            </a:r>
          </a:p>
          <a:p>
            <a:r>
              <a:rPr lang="en-US" sz="2000" b="1" dirty="0" smtClean="0"/>
              <a:t>Onsite DBA </a:t>
            </a:r>
            <a:r>
              <a:rPr lang="en-US" sz="2000" dirty="0" smtClean="0"/>
              <a:t>– </a:t>
            </a:r>
            <a:r>
              <a:rPr lang="en-US" sz="2000" dirty="0"/>
              <a:t>A</a:t>
            </a:r>
            <a:r>
              <a:rPr lang="en-US" sz="2000" dirty="0" smtClean="0"/>
              <a:t>t Client Side Dedicated DBA</a:t>
            </a:r>
          </a:p>
          <a:p>
            <a:r>
              <a:rPr lang="en-US" sz="2000" b="1" dirty="0" smtClean="0"/>
              <a:t>On Demand – Vacation DBA </a:t>
            </a:r>
            <a:r>
              <a:rPr lang="en-US" sz="2000" dirty="0" smtClean="0"/>
              <a:t>– For existing customers w=if they need project based ramp up or when their primary DBA is on Vacation.</a:t>
            </a:r>
          </a:p>
          <a:p>
            <a:r>
              <a:rPr lang="en-US" sz="2000" b="1" dirty="0" smtClean="0"/>
              <a:t>Staffing Services</a:t>
            </a:r>
            <a:r>
              <a:rPr lang="en-US" sz="2000" dirty="0" smtClean="0"/>
              <a:t> – Provide DBA as Contract to Hire.</a:t>
            </a:r>
            <a:endParaRPr lang="en-US" sz="2000" dirty="0"/>
          </a:p>
        </p:txBody>
      </p:sp>
      <p:sp>
        <p:nvSpPr>
          <p:cNvPr id="9" name="Content Placeholder 25"/>
          <p:cNvSpPr>
            <a:spLocks noGrp="1"/>
          </p:cNvSpPr>
          <p:nvPr>
            <p:ph sz="quarter" idx="4"/>
          </p:nvPr>
        </p:nvSpPr>
        <p:spPr>
          <a:xfrm>
            <a:off x="1440448" y="4016577"/>
            <a:ext cx="4671594" cy="1924026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/>
              <a:t>Saving in Infrastructure cost ,Recruitment  , Training cost and payroll costs</a:t>
            </a:r>
          </a:p>
          <a:p>
            <a:r>
              <a:rPr lang="en-US" sz="2000" dirty="0" smtClean="0"/>
              <a:t>Multiple Shift resources taken care by us.</a:t>
            </a:r>
          </a:p>
          <a:p>
            <a:r>
              <a:rPr lang="en-US" sz="2000" dirty="0" smtClean="0"/>
              <a:t>SME available for inability of frontline DBAs</a:t>
            </a:r>
          </a:p>
          <a:p>
            <a:r>
              <a:rPr lang="en-US" sz="2000" dirty="0" smtClean="0"/>
              <a:t>Multiple platforms support.</a:t>
            </a:r>
          </a:p>
          <a:p>
            <a:r>
              <a:rPr lang="en-US" sz="2000" dirty="0" smtClean="0"/>
              <a:t>Multiple Products Support</a:t>
            </a:r>
          </a:p>
        </p:txBody>
      </p:sp>
      <p:sp>
        <p:nvSpPr>
          <p:cNvPr id="10" name="Text Placeholder 24"/>
          <p:cNvSpPr>
            <a:spLocks noGrp="1"/>
          </p:cNvSpPr>
          <p:nvPr>
            <p:ph type="body" sz="quarter" idx="3"/>
          </p:nvPr>
        </p:nvSpPr>
        <p:spPr>
          <a:xfrm>
            <a:off x="1316124" y="3481339"/>
            <a:ext cx="4795918" cy="523207"/>
          </a:xfrm>
        </p:spPr>
        <p:txBody>
          <a:bodyPr vert="horz" lIns="91440" tIns="45720" rIns="91440" bIns="45720" rtlCol="0" anchor="b">
            <a:normAutofit lnSpcReduction="10000"/>
          </a:bodyPr>
          <a:lstStyle/>
          <a:p>
            <a:r>
              <a:rPr lang="en-US" sz="3200" dirty="0" smtClean="0"/>
              <a:t>Why Remote DBA?</a:t>
            </a:r>
            <a:endParaRPr lang="en-US" sz="3200" dirty="0"/>
          </a:p>
        </p:txBody>
      </p:sp>
      <p:sp>
        <p:nvSpPr>
          <p:cNvPr id="11" name="Text Placeholder 24"/>
          <p:cNvSpPr>
            <a:spLocks noGrp="1"/>
          </p:cNvSpPr>
          <p:nvPr>
            <p:ph type="body" sz="quarter" idx="3"/>
          </p:nvPr>
        </p:nvSpPr>
        <p:spPr>
          <a:xfrm>
            <a:off x="6321262" y="3493370"/>
            <a:ext cx="4795918" cy="523207"/>
          </a:xfrm>
        </p:spPr>
        <p:txBody>
          <a:bodyPr vert="horz" lIns="91440" tIns="45720" rIns="91440" bIns="45720" rtlCol="0" anchor="b">
            <a:normAutofit lnSpcReduction="10000"/>
          </a:bodyPr>
          <a:lstStyle/>
          <a:p>
            <a:r>
              <a:rPr lang="en-US" sz="3200" dirty="0" smtClean="0"/>
              <a:t>Why Dedicated DBA?</a:t>
            </a:r>
            <a:endParaRPr lang="en-US" sz="3200" dirty="0"/>
          </a:p>
        </p:txBody>
      </p:sp>
      <p:sp>
        <p:nvSpPr>
          <p:cNvPr id="13" name="Content Placeholder 25"/>
          <p:cNvSpPr>
            <a:spLocks noGrp="1"/>
          </p:cNvSpPr>
          <p:nvPr>
            <p:ph sz="quarter" idx="4"/>
          </p:nvPr>
        </p:nvSpPr>
        <p:spPr>
          <a:xfrm>
            <a:off x="6321262" y="4004546"/>
            <a:ext cx="4795918" cy="1924026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000" dirty="0"/>
              <a:t>Complex </a:t>
            </a:r>
            <a:r>
              <a:rPr lang="en-US" sz="2000" dirty="0" smtClean="0"/>
              <a:t>Projects </a:t>
            </a:r>
            <a:r>
              <a:rPr lang="en-US" sz="2000" dirty="0"/>
              <a:t>or Development Setups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000" dirty="0"/>
              <a:t>High availability Requirements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000" dirty="0"/>
              <a:t>Walking support required by Client teams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000" dirty="0"/>
              <a:t>Unstable Environments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000" dirty="0"/>
              <a:t>Heterogeneous Environments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000" dirty="0" smtClean="0"/>
              <a:t>Initial Implementation.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000" dirty="0" smtClean="0"/>
              <a:t>One Dedicated DBA at onsite as point of contact.</a:t>
            </a:r>
            <a:endParaRPr lang="en-US" sz="2000" dirty="0"/>
          </a:p>
        </p:txBody>
      </p:sp>
      <p:sp>
        <p:nvSpPr>
          <p:cNvPr id="14" name="Rectangle 13"/>
          <p:cNvSpPr/>
          <p:nvPr/>
        </p:nvSpPr>
        <p:spPr>
          <a:xfrm rot="16200000">
            <a:off x="-1640937" y="2788402"/>
            <a:ext cx="4316507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0" cap="none" spc="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</a:t>
            </a:r>
            <a:endParaRPr lang="en-US" sz="6600" b="0" cap="none" spc="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17100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5704" y="365125"/>
            <a:ext cx="10109683" cy="66959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166" y="1034716"/>
            <a:ext cx="8098933" cy="3715291"/>
          </a:xfrm>
          <a:prstGeom prst="rect">
            <a:avLst/>
          </a:prstGeom>
        </p:spPr>
      </p:pic>
      <p:sp>
        <p:nvSpPr>
          <p:cNvPr id="9" name="Content Placeholder 4"/>
          <p:cNvSpPr>
            <a:spLocks noGrp="1"/>
          </p:cNvSpPr>
          <p:nvPr>
            <p:ph idx="1"/>
          </p:nvPr>
        </p:nvSpPr>
        <p:spPr>
          <a:xfrm>
            <a:off x="1331540" y="4715238"/>
            <a:ext cx="10108095" cy="1324613"/>
          </a:xfrm>
        </p:spPr>
        <p:txBody>
          <a:bodyPr>
            <a:normAutofit fontScale="70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Team of DBA will be getting tickets and alerts from database systems.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They will login to database environment using VPN service of client.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They will be able to access database system using virtual machine in environment.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All related approvals will be requested by Contract management team and approved by customer </a:t>
            </a:r>
            <a:r>
              <a:rPr lang="en-US" b="0" dirty="0" smtClean="0"/>
              <a:t>SPOC</a:t>
            </a:r>
            <a:endParaRPr lang="en-US" b="0" dirty="0"/>
          </a:p>
        </p:txBody>
      </p:sp>
      <p:sp>
        <p:nvSpPr>
          <p:cNvPr id="10" name="Rectangle 9"/>
          <p:cNvSpPr/>
          <p:nvPr/>
        </p:nvSpPr>
        <p:spPr>
          <a:xfrm rot="16200000">
            <a:off x="-1640937" y="2788402"/>
            <a:ext cx="4316507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0" cap="none" spc="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</a:t>
            </a:r>
            <a:endParaRPr lang="en-US" sz="6600" b="0" cap="none" spc="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93984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 rot="16200000">
            <a:off x="-2445339" y="2901322"/>
            <a:ext cx="592531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0" cap="none" spc="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Oracle Applications</a:t>
            </a:r>
            <a:endParaRPr lang="en-US" sz="4000" b="0" cap="none" spc="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Picture 2" descr="http://www.veuzconcepts.com/img/oracle/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619" y="2644776"/>
            <a:ext cx="2632789" cy="1098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803205687"/>
              </p:ext>
            </p:extLst>
          </p:nvPr>
        </p:nvGraphicFramePr>
        <p:xfrm>
          <a:off x="9329203" y="409112"/>
          <a:ext cx="2862797" cy="5585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AutoShape 4" descr="Image result for crm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3221410" y="536786"/>
            <a:ext cx="5856224" cy="5418667"/>
            <a:chOff x="3221410" y="536786"/>
            <a:chExt cx="5856224" cy="5418667"/>
          </a:xfrm>
        </p:grpSpPr>
        <p:graphicFrame>
          <p:nvGraphicFramePr>
            <p:cNvPr id="9" name="Diagram 8"/>
            <p:cNvGraphicFramePr/>
            <p:nvPr>
              <p:extLst>
                <p:ext uri="{D42A27DB-BD31-4B8C-83A1-F6EECF244321}">
                  <p14:modId xmlns:p14="http://schemas.microsoft.com/office/powerpoint/2010/main" val="690430827"/>
                </p:ext>
              </p:extLst>
            </p:nvPr>
          </p:nvGraphicFramePr>
          <p:xfrm>
            <a:off x="3221410" y="536786"/>
            <a:ext cx="5856224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pic>
          <p:nvPicPr>
            <p:cNvPr id="1032" name="Picture 8" descr="http://www.strategybeach.com/wp-content/uploads/2014/04/crm-icon.gif"/>
            <p:cNvPicPr>
              <a:picLocks noChangeAspect="1" noChangeArrowheads="1"/>
            </p:cNvPicPr>
            <p:nvPr/>
          </p:nvPicPr>
          <p:blipFill>
            <a:blip r:embed="rId13" cstate="print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5783" y="807553"/>
              <a:ext cx="414217" cy="4512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http://www.infybiz.com/wp-content/uploads/2012/12/services_management2-300x254.jpg"/>
            <p:cNvPicPr>
              <a:picLocks noChangeAspect="1" noChangeArrowheads="1"/>
            </p:cNvPicPr>
            <p:nvPr/>
          </p:nvPicPr>
          <p:blipFill>
            <a:blip r:embed="rId1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0000" y="1579464"/>
              <a:ext cx="439749" cy="372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4" name="Picture 20" descr="http://www.mbaknol.com/wp-content/uploads/cache/2012/02/Finance-Manager-Mbaknol/612592200.jpg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64000" y="2316904"/>
              <a:ext cx="460482" cy="3813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24" descr="http://ipings.com/wp-content/uploads/2014/11/human-capital.jpg"/>
            <p:cNvPicPr>
              <a:picLocks noChangeAspect="1" noChangeArrowheads="1"/>
            </p:cNvPicPr>
            <p:nvPr/>
          </p:nvPicPr>
          <p:blipFill>
            <a:blip r:embed="rId1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9874" y="3001423"/>
              <a:ext cx="675909" cy="5076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0" name="Picture 26" descr="https://evershineblog.files.wordpress.com/2013/09/project-management-speech-bubble-illustration-on-white-background.jpg?w=390&amp;h=293"/>
            <p:cNvPicPr>
              <a:picLocks noChangeAspect="1" noChangeArrowheads="1"/>
            </p:cNvPicPr>
            <p:nvPr/>
          </p:nvPicPr>
          <p:blipFill rotWithShape="1">
            <a:blip r:embed="rId1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8" r="6531" b="12628"/>
            <a:stretch/>
          </p:blipFill>
          <p:spPr bwMode="auto">
            <a:xfrm>
              <a:off x="4006938" y="3778381"/>
              <a:ext cx="574605" cy="4266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6" name="Picture 32" descr="http://www.morton-fraser.com/sites/files/procure.jpg"/>
            <p:cNvPicPr>
              <a:picLocks noChangeAspect="1" noChangeArrowheads="1"/>
            </p:cNvPicPr>
            <p:nvPr/>
          </p:nvPicPr>
          <p:blipFill>
            <a:blip r:embed="rId1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7624" y="4474277"/>
              <a:ext cx="484408" cy="484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62" name="Picture 38" descr="http://files.hostgator.co.in/hostgator232259/image/supply-chain-management1.jpg"/>
            <p:cNvPicPr>
              <a:picLocks noChangeAspect="1" noChangeArrowheads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00" t="29466" r="8033" b="38667"/>
            <a:stretch/>
          </p:blipFill>
          <p:spPr bwMode="auto">
            <a:xfrm>
              <a:off x="3347829" y="5374176"/>
              <a:ext cx="503579" cy="1884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39392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>
          <a:xfrm rot="16200000">
            <a:off x="-2445339" y="2901322"/>
            <a:ext cx="592531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0" cap="none" spc="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Oracle Applications</a:t>
            </a:r>
            <a:endParaRPr lang="en-US" sz="4000" b="0" cap="none" spc="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38" name="Diagram 37"/>
          <p:cNvGraphicFramePr/>
          <p:nvPr>
            <p:extLst>
              <p:ext uri="{D42A27DB-BD31-4B8C-83A1-F6EECF244321}">
                <p14:modId xmlns:p14="http://schemas.microsoft.com/office/powerpoint/2010/main" val="2590082984"/>
              </p:ext>
            </p:extLst>
          </p:nvPr>
        </p:nvGraphicFramePr>
        <p:xfrm>
          <a:off x="3189660" y="536786"/>
          <a:ext cx="585622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9" name="Diagram 38"/>
          <p:cNvGraphicFramePr/>
          <p:nvPr>
            <p:extLst>
              <p:ext uri="{D42A27DB-BD31-4B8C-83A1-F6EECF244321}">
                <p14:modId xmlns:p14="http://schemas.microsoft.com/office/powerpoint/2010/main" val="2233431930"/>
              </p:ext>
            </p:extLst>
          </p:nvPr>
        </p:nvGraphicFramePr>
        <p:xfrm>
          <a:off x="9329203" y="409112"/>
          <a:ext cx="2862797" cy="5585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3074" name="Picture 2" descr="http://selinistech.com/images/oracle-siebel.jp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5" t="17315" r="4182" b="19162"/>
          <a:stretch/>
        </p:blipFill>
        <p:spPr bwMode="auto">
          <a:xfrm>
            <a:off x="1215116" y="2573093"/>
            <a:ext cx="2702039" cy="1364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7954" t="22776" r="6146" b="16214"/>
          <a:stretch/>
        </p:blipFill>
        <p:spPr>
          <a:xfrm>
            <a:off x="3307241" y="795020"/>
            <a:ext cx="670874" cy="61159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2652" t="24522" r="63186" b="41910"/>
          <a:stretch/>
        </p:blipFill>
        <p:spPr>
          <a:xfrm>
            <a:off x="3976221" y="3367088"/>
            <a:ext cx="677401" cy="62141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2536" t="22405" r="62601" b="38886"/>
          <a:stretch/>
        </p:blipFill>
        <p:spPr>
          <a:xfrm>
            <a:off x="3772110" y="4194228"/>
            <a:ext cx="670129" cy="67540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0974" t="25781" r="61792" b="28516"/>
          <a:stretch/>
        </p:blipFill>
        <p:spPr>
          <a:xfrm>
            <a:off x="3269141" y="5006353"/>
            <a:ext cx="687835" cy="7059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3413" t="16982" r="64455" b="52256"/>
          <a:stretch/>
        </p:blipFill>
        <p:spPr>
          <a:xfrm>
            <a:off x="3970496" y="2503632"/>
            <a:ext cx="683126" cy="67035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1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3939" t="16658" r="64357" b="51588"/>
          <a:stretch/>
        </p:blipFill>
        <p:spPr>
          <a:xfrm>
            <a:off x="3756445" y="1612338"/>
            <a:ext cx="689211" cy="723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0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ipponits_template.potx" id="{F0B1FF59-EBDC-4349-A579-55E8D774ABCD}" vid="{627AA175-B192-4304-B47D-680FC4E9A07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Nipponits_template</Template>
  <TotalTime>985</TotalTime>
  <Words>385</Words>
  <Application>Microsoft Office PowerPoint</Application>
  <PresentationFormat>Widescreen</PresentationFormat>
  <Paragraphs>86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DJB Straight Up Now</vt:lpstr>
      <vt:lpstr>Office Theme</vt:lpstr>
      <vt:lpstr>PowerPoint Presentation</vt:lpstr>
      <vt:lpstr>PowerPoint Presentation</vt:lpstr>
      <vt:lpstr>PowerPoint Presentation</vt:lpstr>
      <vt:lpstr>PowerPoint Presentation</vt:lpstr>
      <vt:lpstr>Methodology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Vinay Mistry</dc:creator>
  <cp:lastModifiedBy>Vinay Mistry</cp:lastModifiedBy>
  <cp:revision>54</cp:revision>
  <dcterms:created xsi:type="dcterms:W3CDTF">2015-04-20T06:35:57Z</dcterms:created>
  <dcterms:modified xsi:type="dcterms:W3CDTF">2015-04-22T10:25:24Z</dcterms:modified>
</cp:coreProperties>
</file>

<file path=docProps/thumbnail.jpeg>
</file>